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1" r:id="rId4"/>
    <p:sldId id="271" r:id="rId5"/>
    <p:sldId id="262" r:id="rId6"/>
    <p:sldId id="295" r:id="rId7"/>
    <p:sldId id="274" r:id="rId8"/>
    <p:sldId id="273" r:id="rId9"/>
    <p:sldId id="263" r:id="rId10"/>
    <p:sldId id="264" r:id="rId11"/>
    <p:sldId id="275" r:id="rId12"/>
    <p:sldId id="276" r:id="rId13"/>
    <p:sldId id="278" r:id="rId14"/>
    <p:sldId id="272" r:id="rId15"/>
    <p:sldId id="298" r:id="rId16"/>
    <p:sldId id="296" r:id="rId17"/>
    <p:sldId id="29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825A56"/>
    <a:srgbClr val="415A99"/>
    <a:srgbClr val="2E3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60"/>
  </p:normalViewPr>
  <p:slideViewPr>
    <p:cSldViewPr snapToGrid="0">
      <p:cViewPr varScale="1">
        <p:scale>
          <a:sx n="75" d="100"/>
          <a:sy n="75" d="100"/>
        </p:scale>
        <p:origin x="327"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146F-C4AE-41BC-A961-04AB6B7BB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57280A-DC5D-4D47-B52C-F1E49DBADE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1CF30-B59F-4914-B4A7-2B329E2990D2}"/>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5" name="Footer Placeholder 4">
            <a:extLst>
              <a:ext uri="{FF2B5EF4-FFF2-40B4-BE49-F238E27FC236}">
                <a16:creationId xmlns:a16="http://schemas.microsoft.com/office/drawing/2014/main" id="{D255EB91-BB79-47D1-9708-C897C5025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690EF-0C69-4C58-BAB6-102830B339D8}"/>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273911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0A381-149C-4268-97D7-7CCF929B36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BC48E9-0EFF-4FF3-A6A0-9F3B355E91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D7E1B-CF2F-4496-986E-2004B8D69C83}"/>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5" name="Footer Placeholder 4">
            <a:extLst>
              <a:ext uri="{FF2B5EF4-FFF2-40B4-BE49-F238E27FC236}">
                <a16:creationId xmlns:a16="http://schemas.microsoft.com/office/drawing/2014/main" id="{E76CD7A0-5CDC-4577-985E-C721A70BB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98B85-6F08-40A2-9B73-1BCFA431023D}"/>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308236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735E11-0149-4997-81AB-AD10CB2B33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968835-1DA9-466D-93C3-9EAA5B3D3E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BF0B8-1153-4AD7-A63F-A91961B29821}"/>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5" name="Footer Placeholder 4">
            <a:extLst>
              <a:ext uri="{FF2B5EF4-FFF2-40B4-BE49-F238E27FC236}">
                <a16:creationId xmlns:a16="http://schemas.microsoft.com/office/drawing/2014/main" id="{EB4281FB-426D-44CC-9A24-99EDAAB47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0F0EF-9933-46D4-97A2-BAB52D5DF514}"/>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4166515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B8CA9-FDBA-4B92-9D8F-1EAA5D53E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56DDFC-8A43-4249-9881-B2C92C26D1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B618-F763-4706-BAD8-8D8D8372904E}"/>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5" name="Footer Placeholder 4">
            <a:extLst>
              <a:ext uri="{FF2B5EF4-FFF2-40B4-BE49-F238E27FC236}">
                <a16:creationId xmlns:a16="http://schemas.microsoft.com/office/drawing/2014/main" id="{05E77C7B-00ED-47B7-A88B-804460A9A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98C443-D366-42F7-8E0D-BFB6258B84D8}"/>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379166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1A04-5E05-4E59-B86A-C1F771C4FE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F4CC18-8FE8-4C47-819B-6DC96E40B6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328BF5-EA36-4717-9372-127B0ED317D6}"/>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5" name="Footer Placeholder 4">
            <a:extLst>
              <a:ext uri="{FF2B5EF4-FFF2-40B4-BE49-F238E27FC236}">
                <a16:creationId xmlns:a16="http://schemas.microsoft.com/office/drawing/2014/main" id="{C7156506-D935-49D2-8C51-F8E59138B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043C8-6F2D-46B4-A90A-EEADD4D49BDA}"/>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3182987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C964-A8D0-4BAD-B591-A34710BB0E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139680-4017-43E8-8386-11925A4EFE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6D48F-B4A1-4671-BC09-52B9315059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2638DB-5349-4F96-A3EC-A6F74AF7D264}"/>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6" name="Footer Placeholder 5">
            <a:extLst>
              <a:ext uri="{FF2B5EF4-FFF2-40B4-BE49-F238E27FC236}">
                <a16:creationId xmlns:a16="http://schemas.microsoft.com/office/drawing/2014/main" id="{0688EFEC-91CA-4758-BA6D-9AE629137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D09AC-EFF2-4FBA-9D87-C202673BD790}"/>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173323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3EC79-BC05-4F96-87AC-7A12AE6DE3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30671D-54CB-4406-A8D1-9D13F9B5A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6A6E65-86F0-4C2E-966E-044DF25D0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1016AB-77B6-4BC3-A7BA-6A9F05748D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866BB6-8327-42DD-B9A6-8B2E60D7EE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AB564D-05F9-45DC-B1E4-E941045153C4}"/>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8" name="Footer Placeholder 7">
            <a:extLst>
              <a:ext uri="{FF2B5EF4-FFF2-40B4-BE49-F238E27FC236}">
                <a16:creationId xmlns:a16="http://schemas.microsoft.com/office/drawing/2014/main" id="{6597B90C-6988-45A1-8903-DE2A3B3E4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2995-E2FE-40B2-AA7E-929016F08C3A}"/>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216325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489AD-BDAE-4126-84A0-EFEA6C6AAE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D7614A-1EA3-4B5D-AB0C-E09B496EBDB9}"/>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4" name="Footer Placeholder 3">
            <a:extLst>
              <a:ext uri="{FF2B5EF4-FFF2-40B4-BE49-F238E27FC236}">
                <a16:creationId xmlns:a16="http://schemas.microsoft.com/office/drawing/2014/main" id="{E908E263-106C-4D02-937A-9AA2BDEBCF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BF914-C16F-435A-B9D6-6F8C814D3E08}"/>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339885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4B3F32-9239-493C-B353-7C7829422BF6}"/>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3" name="Footer Placeholder 2">
            <a:extLst>
              <a:ext uri="{FF2B5EF4-FFF2-40B4-BE49-F238E27FC236}">
                <a16:creationId xmlns:a16="http://schemas.microsoft.com/office/drawing/2014/main" id="{064CD5BC-1E96-42E0-BF22-E0FAF4DCA9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783EF3-CE1B-4C21-A44B-B8557313F165}"/>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307985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72EE-9379-4971-B642-3CDC61988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79613D-8384-4C94-9ED5-7053E20918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0EB2D3-0F8A-458B-AA64-CEDFF466A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AE33A9-064F-4DBE-B171-EF3D9A54CACC}"/>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6" name="Footer Placeholder 5">
            <a:extLst>
              <a:ext uri="{FF2B5EF4-FFF2-40B4-BE49-F238E27FC236}">
                <a16:creationId xmlns:a16="http://schemas.microsoft.com/office/drawing/2014/main" id="{B9DB913E-442C-42CE-88A3-D545AEF21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4F9A9-31DC-4B17-8FAE-631B1F072B2C}"/>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652500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868C6-7BC6-439B-9D5D-D3CAA42A4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29CB3-CEEF-4F11-A12C-E75D3E716A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531F64-0319-49CA-95EB-DFBCF4C31C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4AC45C-01A7-47E6-B814-24698BF3ED88}"/>
              </a:ext>
            </a:extLst>
          </p:cNvPr>
          <p:cNvSpPr>
            <a:spLocks noGrp="1"/>
          </p:cNvSpPr>
          <p:nvPr>
            <p:ph type="dt" sz="half" idx="10"/>
          </p:nvPr>
        </p:nvSpPr>
        <p:spPr/>
        <p:txBody>
          <a:bodyPr/>
          <a:lstStyle/>
          <a:p>
            <a:fld id="{F50A44B3-CAB2-4EEA-9E98-5B0FF3A957AF}" type="datetimeFigureOut">
              <a:rPr lang="en-US" smtClean="0"/>
              <a:t>2/25/2022</a:t>
            </a:fld>
            <a:endParaRPr lang="en-US"/>
          </a:p>
        </p:txBody>
      </p:sp>
      <p:sp>
        <p:nvSpPr>
          <p:cNvPr id="6" name="Footer Placeholder 5">
            <a:extLst>
              <a:ext uri="{FF2B5EF4-FFF2-40B4-BE49-F238E27FC236}">
                <a16:creationId xmlns:a16="http://schemas.microsoft.com/office/drawing/2014/main" id="{78037988-91DC-4116-B5F2-604725321C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D2C9A4-F471-4B93-8575-EB2F3ACAFE88}"/>
              </a:ext>
            </a:extLst>
          </p:cNvPr>
          <p:cNvSpPr>
            <a:spLocks noGrp="1"/>
          </p:cNvSpPr>
          <p:nvPr>
            <p:ph type="sldNum" sz="quarter" idx="12"/>
          </p:nvPr>
        </p:nvSpPr>
        <p:spPr/>
        <p:txBody>
          <a:bodyPr/>
          <a:lstStyle/>
          <a:p>
            <a:fld id="{019D6635-18F5-43D6-BB0B-12A76346E7F3}" type="slidenum">
              <a:rPr lang="en-US" smtClean="0"/>
              <a:t>‹#›</a:t>
            </a:fld>
            <a:endParaRPr lang="en-US"/>
          </a:p>
        </p:txBody>
      </p:sp>
    </p:spTree>
    <p:extLst>
      <p:ext uri="{BB962C8B-B14F-4D97-AF65-F5344CB8AC3E}">
        <p14:creationId xmlns:p14="http://schemas.microsoft.com/office/powerpoint/2010/main" val="248020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891652-1E89-4805-920B-3F569F46C3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EA538A-6102-48F8-A1D1-8D09424C29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6E05E-07F4-453C-9395-1C7A4C7FE9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A44B3-CAB2-4EEA-9E98-5B0FF3A957AF}" type="datetimeFigureOut">
              <a:rPr lang="en-US" smtClean="0"/>
              <a:t>2/25/2022</a:t>
            </a:fld>
            <a:endParaRPr lang="en-US"/>
          </a:p>
        </p:txBody>
      </p:sp>
      <p:sp>
        <p:nvSpPr>
          <p:cNvPr id="5" name="Footer Placeholder 4">
            <a:extLst>
              <a:ext uri="{FF2B5EF4-FFF2-40B4-BE49-F238E27FC236}">
                <a16:creationId xmlns:a16="http://schemas.microsoft.com/office/drawing/2014/main" id="{E7EE7BB2-2A53-4CD7-8859-790DF3514C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93598E-5188-4DEB-BA47-90A55DC5E1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6635-18F5-43D6-BB0B-12A76346E7F3}" type="slidenum">
              <a:rPr lang="en-US" smtClean="0"/>
              <a:t>‹#›</a:t>
            </a:fld>
            <a:endParaRPr lang="en-US"/>
          </a:p>
        </p:txBody>
      </p:sp>
    </p:spTree>
    <p:extLst>
      <p:ext uri="{BB962C8B-B14F-4D97-AF65-F5344CB8AC3E}">
        <p14:creationId xmlns:p14="http://schemas.microsoft.com/office/powerpoint/2010/main" val="509722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3.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1A992AEF-3E15-49C4-B92E-1101CD35BFEF}"/>
              </a:ext>
            </a:extLst>
          </p:cNvPr>
          <p:cNvGrpSpPr/>
          <p:nvPr/>
        </p:nvGrpSpPr>
        <p:grpSpPr>
          <a:xfrm>
            <a:off x="0" y="0"/>
            <a:ext cx="12192000" cy="6858000"/>
            <a:chOff x="0" y="1"/>
            <a:chExt cx="12192000" cy="6858000"/>
          </a:xfrm>
        </p:grpSpPr>
        <p:sp>
          <p:nvSpPr>
            <p:cNvPr id="8" name="Rectangle 7">
              <a:extLst>
                <a:ext uri="{FF2B5EF4-FFF2-40B4-BE49-F238E27FC236}">
                  <a16:creationId xmlns:a16="http://schemas.microsoft.com/office/drawing/2014/main" id="{17CAAFFB-B37B-4A8D-9615-3BDAE23A6487}"/>
                </a:ext>
              </a:extLst>
            </p:cNvPr>
            <p:cNvSpPr/>
            <p:nvPr/>
          </p:nvSpPr>
          <p:spPr>
            <a:xfrm>
              <a:off x="0" y="1"/>
              <a:ext cx="12192000" cy="6858000"/>
            </a:xfrm>
            <a:prstGeom prst="rect">
              <a:avLst/>
            </a:prstGeom>
            <a:gradFill>
              <a:gsLst>
                <a:gs pos="34000">
                  <a:srgbClr val="5D4C80"/>
                </a:gs>
                <a:gs pos="100000">
                  <a:srgbClr val="4A538E"/>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4C7F387-6978-4EE9-A7D2-37C9164CE991}"/>
                </a:ext>
              </a:extLst>
            </p:cNvPr>
            <p:cNvSpPr/>
            <p:nvPr/>
          </p:nvSpPr>
          <p:spPr>
            <a:xfrm>
              <a:off x="0" y="1"/>
              <a:ext cx="5675086" cy="5544457"/>
            </a:xfrm>
            <a:custGeom>
              <a:avLst/>
              <a:gdLst>
                <a:gd name="connsiteX0" fmla="*/ 0 w 5675086"/>
                <a:gd name="connsiteY0" fmla="*/ 0 h 5544457"/>
                <a:gd name="connsiteX1" fmla="*/ 5014443 w 5675086"/>
                <a:gd name="connsiteY1" fmla="*/ 0 h 5544457"/>
                <a:gd name="connsiteX2" fmla="*/ 5162686 w 5675086"/>
                <a:gd name="connsiteY2" fmla="*/ 207726 h 5544457"/>
                <a:gd name="connsiteX3" fmla="*/ 5675086 w 5675086"/>
                <a:gd name="connsiteY3" fmla="*/ 1930400 h 5544457"/>
                <a:gd name="connsiteX4" fmla="*/ 1429657 w 5675086"/>
                <a:gd name="connsiteY4" fmla="*/ 5544457 h 5544457"/>
                <a:gd name="connsiteX5" fmla="*/ 167196 w 5675086"/>
                <a:gd name="connsiteY5" fmla="*/ 5381976 h 5544457"/>
                <a:gd name="connsiteX6" fmla="*/ 0 w 5675086"/>
                <a:gd name="connsiteY6" fmla="*/ 5333817 h 554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086" h="5544457">
                  <a:moveTo>
                    <a:pt x="0" y="0"/>
                  </a:moveTo>
                  <a:lnTo>
                    <a:pt x="5014443" y="0"/>
                  </a:lnTo>
                  <a:lnTo>
                    <a:pt x="5162686" y="207726"/>
                  </a:lnTo>
                  <a:cubicBezTo>
                    <a:pt x="5489467" y="719813"/>
                    <a:pt x="5675086" y="1306654"/>
                    <a:pt x="5675086" y="1930400"/>
                  </a:cubicBezTo>
                  <a:cubicBezTo>
                    <a:pt x="5675086" y="3926389"/>
                    <a:pt x="3774343" y="5544457"/>
                    <a:pt x="1429657" y="5544457"/>
                  </a:cubicBezTo>
                  <a:cubicBezTo>
                    <a:pt x="990029" y="5544457"/>
                    <a:pt x="566007" y="5487572"/>
                    <a:pt x="167196" y="5381976"/>
                  </a:cubicBezTo>
                  <a:lnTo>
                    <a:pt x="0" y="5333817"/>
                  </a:lnTo>
                  <a:close/>
                </a:path>
              </a:pathLst>
            </a:custGeom>
            <a:gradFill>
              <a:gsLst>
                <a:gs pos="23000">
                  <a:srgbClr val="2363AB"/>
                </a:gs>
                <a:gs pos="54000">
                  <a:srgbClr val="49579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D92DFE50-1C23-4402-A09A-BE5F1EA6C53B}"/>
                </a:ext>
              </a:extLst>
            </p:cNvPr>
            <p:cNvSpPr/>
            <p:nvPr/>
          </p:nvSpPr>
          <p:spPr>
            <a:xfrm>
              <a:off x="7249887" y="647699"/>
              <a:ext cx="4942113" cy="6210299"/>
            </a:xfrm>
            <a:custGeom>
              <a:avLst/>
              <a:gdLst>
                <a:gd name="connsiteX0" fmla="*/ 4942113 w 4942113"/>
                <a:gd name="connsiteY0" fmla="*/ 0 h 6338212"/>
                <a:gd name="connsiteX1" fmla="*/ 4942113 w 4942113"/>
                <a:gd name="connsiteY1" fmla="*/ 6338212 h 6338212"/>
                <a:gd name="connsiteX2" fmla="*/ 1169808 w 4942113"/>
                <a:gd name="connsiteY2" fmla="*/ 6338212 h 6338212"/>
                <a:gd name="connsiteX3" fmla="*/ 935751 w 4942113"/>
                <a:gd name="connsiteY3" fmla="*/ 6113516 h 6338212"/>
                <a:gd name="connsiteX4" fmla="*/ 0 w 4942113"/>
                <a:gd name="connsiteY4" fmla="*/ 3914330 h 6338212"/>
                <a:gd name="connsiteX5" fmla="*/ 4918931 w 4942113"/>
                <a:gd name="connsiteY5" fmla="*/ 1266 h 633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2113" h="6338212">
                  <a:moveTo>
                    <a:pt x="4942113" y="0"/>
                  </a:moveTo>
                  <a:lnTo>
                    <a:pt x="4942113" y="6338212"/>
                  </a:lnTo>
                  <a:lnTo>
                    <a:pt x="1169808" y="6338212"/>
                  </a:lnTo>
                  <a:lnTo>
                    <a:pt x="935751" y="6113516"/>
                  </a:lnTo>
                  <a:cubicBezTo>
                    <a:pt x="344966" y="5485746"/>
                    <a:pt x="0" y="4728958"/>
                    <a:pt x="0" y="3914330"/>
                  </a:cubicBezTo>
                  <a:cubicBezTo>
                    <a:pt x="0" y="1877761"/>
                    <a:pt x="2156041" y="202694"/>
                    <a:pt x="4918931" y="1266"/>
                  </a:cubicBezTo>
                  <a:close/>
                </a:path>
              </a:pathLst>
            </a:custGeom>
            <a:gradFill>
              <a:gsLst>
                <a:gs pos="61000">
                  <a:srgbClr val="5D4C80"/>
                </a:gs>
                <a:gs pos="31000">
                  <a:srgbClr val="49579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40" name="Straight Connector 39">
            <a:extLst>
              <a:ext uri="{FF2B5EF4-FFF2-40B4-BE49-F238E27FC236}">
                <a16:creationId xmlns:a16="http://schemas.microsoft.com/office/drawing/2014/main" id="{F4BDCC41-EA0B-4336-BB44-CC216456DAA5}"/>
              </a:ext>
            </a:extLst>
          </p:cNvPr>
          <p:cNvCxnSpPr>
            <a:cxnSpLocks/>
          </p:cNvCxnSpPr>
          <p:nvPr/>
        </p:nvCxnSpPr>
        <p:spPr>
          <a:xfrm>
            <a:off x="7196138" y="564356"/>
            <a:ext cx="157162" cy="273844"/>
          </a:xfrm>
          <a:prstGeom prst="line">
            <a:avLst/>
          </a:prstGeom>
          <a:ln w="53975">
            <a:solidFill>
              <a:srgbClr val="80649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95C2119-1C2C-47BD-86C3-7BC3354A5105}"/>
              </a:ext>
            </a:extLst>
          </p:cNvPr>
          <p:cNvCxnSpPr>
            <a:cxnSpLocks/>
          </p:cNvCxnSpPr>
          <p:nvPr/>
        </p:nvCxnSpPr>
        <p:spPr>
          <a:xfrm>
            <a:off x="5760244" y="254793"/>
            <a:ext cx="228600" cy="192882"/>
          </a:xfrm>
          <a:prstGeom prst="line">
            <a:avLst/>
          </a:prstGeom>
          <a:ln w="53975">
            <a:solidFill>
              <a:srgbClr val="80649E"/>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36F5C651-0354-439E-883D-0667C569249D}"/>
              </a:ext>
            </a:extLst>
          </p:cNvPr>
          <p:cNvSpPr/>
          <p:nvPr/>
        </p:nvSpPr>
        <p:spPr>
          <a:xfrm>
            <a:off x="8205788" y="359568"/>
            <a:ext cx="95250" cy="95250"/>
          </a:xfrm>
          <a:prstGeom prst="ellipse">
            <a:avLst/>
          </a:prstGeom>
          <a:noFill/>
          <a:ln w="25400">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B2E0D136-ADE0-4322-A532-73A5ED91A784}"/>
              </a:ext>
            </a:extLst>
          </p:cNvPr>
          <p:cNvSpPr/>
          <p:nvPr/>
        </p:nvSpPr>
        <p:spPr>
          <a:xfrm rot="1200000">
            <a:off x="4444999" y="854074"/>
            <a:ext cx="574548" cy="495300"/>
          </a:xfrm>
          <a:prstGeom prst="triangle">
            <a:avLst/>
          </a:prstGeom>
          <a:noFill/>
          <a:ln w="82550">
            <a:solidFill>
              <a:srgbClr val="8064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D6B9CE5-3DA6-426B-9EE7-44B61B5467D3}"/>
              </a:ext>
            </a:extLst>
          </p:cNvPr>
          <p:cNvSpPr/>
          <p:nvPr/>
        </p:nvSpPr>
        <p:spPr>
          <a:xfrm>
            <a:off x="10654661" y="270036"/>
            <a:ext cx="1170432" cy="1170432"/>
          </a:xfrm>
          <a:prstGeom prst="ellipse">
            <a:avLst/>
          </a:prstGeom>
          <a:noFill/>
          <a:ln w="101600">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DA671CA-EC55-457D-9F10-2D9290DD7FB6}"/>
              </a:ext>
            </a:extLst>
          </p:cNvPr>
          <p:cNvSpPr/>
          <p:nvPr/>
        </p:nvSpPr>
        <p:spPr>
          <a:xfrm>
            <a:off x="1614008" y="1045925"/>
            <a:ext cx="905256" cy="905256"/>
          </a:xfrm>
          <a:prstGeom prst="ellipse">
            <a:avLst/>
          </a:prstGeom>
          <a:noFill/>
          <a:ln w="85725">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93A19ECE-2500-46EC-9E38-B727206BED23}"/>
              </a:ext>
            </a:extLst>
          </p:cNvPr>
          <p:cNvCxnSpPr>
            <a:cxnSpLocks/>
          </p:cNvCxnSpPr>
          <p:nvPr/>
        </p:nvCxnSpPr>
        <p:spPr>
          <a:xfrm flipH="1">
            <a:off x="7448550" y="2981324"/>
            <a:ext cx="171450" cy="192881"/>
          </a:xfrm>
          <a:prstGeom prst="line">
            <a:avLst/>
          </a:prstGeom>
          <a:ln w="31750">
            <a:solidFill>
              <a:srgbClr val="80649E"/>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3E07B5A-42DF-4711-B3DD-6D054D718E28}"/>
              </a:ext>
            </a:extLst>
          </p:cNvPr>
          <p:cNvSpPr/>
          <p:nvPr/>
        </p:nvSpPr>
        <p:spPr>
          <a:xfrm>
            <a:off x="7486650" y="1752600"/>
            <a:ext cx="95250" cy="95250"/>
          </a:xfrm>
          <a:prstGeom prst="ellipse">
            <a:avLst/>
          </a:prstGeom>
          <a:noFill/>
          <a:ln w="22225">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0A674F5A-D783-4AB3-858F-0DF37055D2CD}"/>
              </a:ext>
            </a:extLst>
          </p:cNvPr>
          <p:cNvCxnSpPr>
            <a:cxnSpLocks/>
          </p:cNvCxnSpPr>
          <p:nvPr/>
        </p:nvCxnSpPr>
        <p:spPr>
          <a:xfrm flipH="1">
            <a:off x="6238875" y="1300163"/>
            <a:ext cx="145809" cy="154782"/>
          </a:xfrm>
          <a:prstGeom prst="line">
            <a:avLst/>
          </a:prstGeom>
          <a:ln w="25400">
            <a:solidFill>
              <a:srgbClr val="80649E"/>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C4E55FE-31E7-4D68-A446-699FC9464C6D}"/>
              </a:ext>
            </a:extLst>
          </p:cNvPr>
          <p:cNvSpPr/>
          <p:nvPr/>
        </p:nvSpPr>
        <p:spPr>
          <a:xfrm>
            <a:off x="8941593" y="1904999"/>
            <a:ext cx="137160" cy="137160"/>
          </a:xfrm>
          <a:prstGeom prst="ellipse">
            <a:avLst/>
          </a:prstGeom>
          <a:noFill/>
          <a:ln w="22225">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468760D-A9A5-4B87-8FC0-3E42AFC3D612}"/>
              </a:ext>
            </a:extLst>
          </p:cNvPr>
          <p:cNvSpPr/>
          <p:nvPr/>
        </p:nvSpPr>
        <p:spPr>
          <a:xfrm>
            <a:off x="9498811" y="3433763"/>
            <a:ext cx="228600" cy="228600"/>
          </a:xfrm>
          <a:prstGeom prst="ellipse">
            <a:avLst/>
          </a:prstGeom>
          <a:noFill/>
          <a:ln w="38100">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6EE909B-1794-45E4-B152-30E56B8E1F73}"/>
              </a:ext>
            </a:extLst>
          </p:cNvPr>
          <p:cNvSpPr/>
          <p:nvPr/>
        </p:nvSpPr>
        <p:spPr>
          <a:xfrm>
            <a:off x="10972799" y="3188494"/>
            <a:ext cx="95250" cy="95250"/>
          </a:xfrm>
          <a:prstGeom prst="ellipse">
            <a:avLst/>
          </a:prstGeom>
          <a:noFill/>
          <a:ln w="22225">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8E775AF-9ECB-4AC7-B479-8DA75C6CD8F5}"/>
              </a:ext>
            </a:extLst>
          </p:cNvPr>
          <p:cNvSpPr/>
          <p:nvPr/>
        </p:nvSpPr>
        <p:spPr>
          <a:xfrm>
            <a:off x="10901362" y="5362578"/>
            <a:ext cx="142873" cy="142873"/>
          </a:xfrm>
          <a:prstGeom prst="ellipse">
            <a:avLst/>
          </a:prstGeom>
          <a:noFill/>
          <a:ln w="38100">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279ED54-BAD5-431E-8208-CB78D092BB80}"/>
              </a:ext>
            </a:extLst>
          </p:cNvPr>
          <p:cNvSpPr/>
          <p:nvPr/>
        </p:nvSpPr>
        <p:spPr>
          <a:xfrm>
            <a:off x="6153137" y="4724395"/>
            <a:ext cx="142873" cy="142873"/>
          </a:xfrm>
          <a:prstGeom prst="ellipse">
            <a:avLst/>
          </a:prstGeom>
          <a:noFill/>
          <a:ln w="38100">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17F6A11-4517-4400-A2D1-D91DCE93FEDB}"/>
              </a:ext>
            </a:extLst>
          </p:cNvPr>
          <p:cNvSpPr/>
          <p:nvPr/>
        </p:nvSpPr>
        <p:spPr>
          <a:xfrm>
            <a:off x="4982148" y="2919410"/>
            <a:ext cx="95250" cy="95250"/>
          </a:xfrm>
          <a:prstGeom prst="ellipse">
            <a:avLst/>
          </a:prstGeom>
          <a:noFill/>
          <a:ln w="28575">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540E6A2-7B6A-4CA1-A374-4329F2FA08A8}"/>
              </a:ext>
            </a:extLst>
          </p:cNvPr>
          <p:cNvSpPr/>
          <p:nvPr/>
        </p:nvSpPr>
        <p:spPr>
          <a:xfrm>
            <a:off x="5820355" y="6519869"/>
            <a:ext cx="95250" cy="95250"/>
          </a:xfrm>
          <a:prstGeom prst="ellipse">
            <a:avLst/>
          </a:prstGeom>
          <a:noFill/>
          <a:ln w="28575">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8C62708-3364-4FD7-A39A-CCD639EC46D5}"/>
              </a:ext>
            </a:extLst>
          </p:cNvPr>
          <p:cNvSpPr/>
          <p:nvPr/>
        </p:nvSpPr>
        <p:spPr>
          <a:xfrm rot="1250639">
            <a:off x="8041480" y="4738686"/>
            <a:ext cx="165733" cy="142873"/>
          </a:xfrm>
          <a:prstGeom prst="triangle">
            <a:avLst/>
          </a:prstGeom>
          <a:noFill/>
          <a:ln w="22225">
            <a:solidFill>
              <a:srgbClr val="8064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83C5DF61-F97C-49C3-8169-86779B932A26}"/>
              </a:ext>
            </a:extLst>
          </p:cNvPr>
          <p:cNvSpPr/>
          <p:nvPr/>
        </p:nvSpPr>
        <p:spPr>
          <a:xfrm rot="19505878">
            <a:off x="7685853" y="5969794"/>
            <a:ext cx="361854" cy="311943"/>
          </a:xfrm>
          <a:prstGeom prst="triangle">
            <a:avLst/>
          </a:prstGeom>
          <a:noFill/>
          <a:ln w="44450">
            <a:solidFill>
              <a:srgbClr val="8064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55F7B3B-609E-408D-8B8C-EEBF92DD312D}"/>
              </a:ext>
            </a:extLst>
          </p:cNvPr>
          <p:cNvSpPr/>
          <p:nvPr/>
        </p:nvSpPr>
        <p:spPr>
          <a:xfrm>
            <a:off x="4222536" y="5605469"/>
            <a:ext cx="95250" cy="95250"/>
          </a:xfrm>
          <a:prstGeom prst="ellipse">
            <a:avLst/>
          </a:prstGeom>
          <a:noFill/>
          <a:ln w="28575">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6BE4B2EF-0BD9-4C06-95BB-A399E09A173F}"/>
              </a:ext>
            </a:extLst>
          </p:cNvPr>
          <p:cNvCxnSpPr>
            <a:cxnSpLocks/>
          </p:cNvCxnSpPr>
          <p:nvPr/>
        </p:nvCxnSpPr>
        <p:spPr>
          <a:xfrm flipV="1">
            <a:off x="202406" y="5772151"/>
            <a:ext cx="1354932" cy="519112"/>
          </a:xfrm>
          <a:prstGeom prst="line">
            <a:avLst/>
          </a:prstGeom>
          <a:ln w="142875">
            <a:solidFill>
              <a:srgbClr val="80649E"/>
            </a:solidFill>
          </a:ln>
        </p:spPr>
        <p:style>
          <a:lnRef idx="1">
            <a:schemeClr val="accent1"/>
          </a:lnRef>
          <a:fillRef idx="0">
            <a:schemeClr val="accent1"/>
          </a:fillRef>
          <a:effectRef idx="0">
            <a:schemeClr val="accent1"/>
          </a:effectRef>
          <a:fontRef idx="minor">
            <a:schemeClr val="tx1"/>
          </a:fontRef>
        </p:style>
      </p:cxnSp>
      <p:sp>
        <p:nvSpPr>
          <p:cNvPr id="80" name="Isosceles Triangle 79">
            <a:extLst>
              <a:ext uri="{FF2B5EF4-FFF2-40B4-BE49-F238E27FC236}">
                <a16:creationId xmlns:a16="http://schemas.microsoft.com/office/drawing/2014/main" id="{DF1E5462-448F-4FE7-B467-43EB532DB8C8}"/>
              </a:ext>
            </a:extLst>
          </p:cNvPr>
          <p:cNvSpPr/>
          <p:nvPr/>
        </p:nvSpPr>
        <p:spPr>
          <a:xfrm rot="19352751">
            <a:off x="3027675" y="4462335"/>
            <a:ext cx="387184" cy="333779"/>
          </a:xfrm>
          <a:prstGeom prst="triangle">
            <a:avLst/>
          </a:prstGeom>
          <a:noFill/>
          <a:ln w="50800">
            <a:solidFill>
              <a:srgbClr val="8064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F7FA317-EE53-44E7-93DD-8CDB5C29590F}"/>
              </a:ext>
            </a:extLst>
          </p:cNvPr>
          <p:cNvSpPr/>
          <p:nvPr/>
        </p:nvSpPr>
        <p:spPr>
          <a:xfrm>
            <a:off x="1481140" y="3786195"/>
            <a:ext cx="151920" cy="151920"/>
          </a:xfrm>
          <a:prstGeom prst="ellipse">
            <a:avLst/>
          </a:prstGeom>
          <a:noFill/>
          <a:ln w="28575">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61E5F7E4-4C0A-4B4F-8E08-8056A2379CF6}"/>
              </a:ext>
            </a:extLst>
          </p:cNvPr>
          <p:cNvCxnSpPr>
            <a:cxnSpLocks/>
          </p:cNvCxnSpPr>
          <p:nvPr/>
        </p:nvCxnSpPr>
        <p:spPr>
          <a:xfrm flipH="1">
            <a:off x="2886075" y="6460331"/>
            <a:ext cx="161925" cy="176213"/>
          </a:xfrm>
          <a:prstGeom prst="line">
            <a:avLst/>
          </a:prstGeom>
          <a:ln w="50800">
            <a:solidFill>
              <a:srgbClr val="80649E"/>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997C91-5294-423B-A372-63EBE4F6618E}"/>
              </a:ext>
            </a:extLst>
          </p:cNvPr>
          <p:cNvCxnSpPr>
            <a:cxnSpLocks/>
          </p:cNvCxnSpPr>
          <p:nvPr/>
        </p:nvCxnSpPr>
        <p:spPr>
          <a:xfrm flipH="1">
            <a:off x="2228850" y="4936331"/>
            <a:ext cx="257177" cy="240507"/>
          </a:xfrm>
          <a:prstGeom prst="line">
            <a:avLst/>
          </a:prstGeom>
          <a:ln w="50800">
            <a:solidFill>
              <a:srgbClr val="80649E"/>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A650260E-4A3C-46F6-B6BF-F3F48016D052}"/>
              </a:ext>
            </a:extLst>
          </p:cNvPr>
          <p:cNvSpPr/>
          <p:nvPr/>
        </p:nvSpPr>
        <p:spPr>
          <a:xfrm>
            <a:off x="1195388" y="1108867"/>
            <a:ext cx="103189" cy="103189"/>
          </a:xfrm>
          <a:prstGeom prst="ellipse">
            <a:avLst/>
          </a:prstGeom>
          <a:noFill/>
          <a:ln w="25400">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8E5A65DC-17FF-435B-B7F9-17F2A4259649}"/>
              </a:ext>
            </a:extLst>
          </p:cNvPr>
          <p:cNvCxnSpPr>
            <a:cxnSpLocks/>
          </p:cNvCxnSpPr>
          <p:nvPr/>
        </p:nvCxnSpPr>
        <p:spPr>
          <a:xfrm flipH="1">
            <a:off x="3314700" y="1402556"/>
            <a:ext cx="161739" cy="176213"/>
          </a:xfrm>
          <a:prstGeom prst="line">
            <a:avLst/>
          </a:prstGeom>
          <a:ln w="53975">
            <a:solidFill>
              <a:srgbClr val="80649E"/>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170FB79-4378-4A1B-AD59-E18E87EA7496}"/>
              </a:ext>
            </a:extLst>
          </p:cNvPr>
          <p:cNvCxnSpPr>
            <a:cxnSpLocks/>
          </p:cNvCxnSpPr>
          <p:nvPr/>
        </p:nvCxnSpPr>
        <p:spPr>
          <a:xfrm>
            <a:off x="2088356" y="2659857"/>
            <a:ext cx="166688" cy="78581"/>
          </a:xfrm>
          <a:prstGeom prst="line">
            <a:avLst/>
          </a:prstGeom>
          <a:ln w="25400">
            <a:solidFill>
              <a:srgbClr val="80649E"/>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0920F73-9B24-4D81-B033-D694FC6C61FB}"/>
              </a:ext>
            </a:extLst>
          </p:cNvPr>
          <p:cNvCxnSpPr>
            <a:cxnSpLocks/>
          </p:cNvCxnSpPr>
          <p:nvPr/>
        </p:nvCxnSpPr>
        <p:spPr>
          <a:xfrm flipH="1">
            <a:off x="10094119" y="6138863"/>
            <a:ext cx="281920" cy="314325"/>
          </a:xfrm>
          <a:prstGeom prst="line">
            <a:avLst/>
          </a:prstGeom>
          <a:ln w="47625">
            <a:solidFill>
              <a:srgbClr val="80649E"/>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403441B-E855-414B-B47C-8ECEB9D636DA}"/>
              </a:ext>
            </a:extLst>
          </p:cNvPr>
          <p:cNvCxnSpPr>
            <a:cxnSpLocks/>
          </p:cNvCxnSpPr>
          <p:nvPr/>
        </p:nvCxnSpPr>
        <p:spPr>
          <a:xfrm>
            <a:off x="10654661" y="3981450"/>
            <a:ext cx="1318264" cy="876294"/>
          </a:xfrm>
          <a:prstGeom prst="line">
            <a:avLst/>
          </a:prstGeom>
          <a:ln w="142875">
            <a:solidFill>
              <a:srgbClr val="80649E"/>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04D9DC1-7E3B-452F-8582-BD6B9D89BE72}"/>
              </a:ext>
            </a:extLst>
          </p:cNvPr>
          <p:cNvSpPr/>
          <p:nvPr/>
        </p:nvSpPr>
        <p:spPr>
          <a:xfrm>
            <a:off x="3071020" y="216694"/>
            <a:ext cx="87312" cy="87312"/>
          </a:xfrm>
          <a:prstGeom prst="ellipse">
            <a:avLst/>
          </a:prstGeom>
          <a:noFill/>
          <a:ln w="25400">
            <a:solidFill>
              <a:srgbClr val="80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go | Trường Đại học Quốc Tế - International University">
            <a:extLst>
              <a:ext uri="{FF2B5EF4-FFF2-40B4-BE49-F238E27FC236}">
                <a16:creationId xmlns:a16="http://schemas.microsoft.com/office/drawing/2014/main" id="{8861BF06-7C25-456E-9ED4-6D9658C02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3" t="4034" r="4250" b="4038"/>
          <a:stretch/>
        </p:blipFill>
        <p:spPr bwMode="auto">
          <a:xfrm>
            <a:off x="590863" y="538160"/>
            <a:ext cx="1608904" cy="1608904"/>
          </a:xfrm>
          <a:prstGeom prst="ellipse">
            <a:avLst/>
          </a:prstGeom>
          <a:noFill/>
          <a:ln w="19050">
            <a:solidFill>
              <a:srgbClr val="2E3191"/>
            </a:solidFill>
          </a:ln>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96AF55CD-784B-4F6D-8360-0A070DB51D84}"/>
              </a:ext>
            </a:extLst>
          </p:cNvPr>
          <p:cNvSpPr txBox="1"/>
          <p:nvPr/>
        </p:nvSpPr>
        <p:spPr>
          <a:xfrm>
            <a:off x="1770161" y="4705209"/>
            <a:ext cx="8848500" cy="836563"/>
          </a:xfrm>
          <a:custGeom>
            <a:avLst/>
            <a:gdLst/>
            <a:ahLst/>
            <a:cxnLst/>
            <a:rect l="l" t="t" r="r" b="b"/>
            <a:pathLst>
              <a:path w="8848500" h="836563">
                <a:moveTo>
                  <a:pt x="1863997" y="817513"/>
                </a:moveTo>
                <a:lnTo>
                  <a:pt x="3140347" y="817513"/>
                </a:lnTo>
                <a:lnTo>
                  <a:pt x="3140347" y="836563"/>
                </a:lnTo>
                <a:lnTo>
                  <a:pt x="1863997" y="836563"/>
                </a:lnTo>
                <a:close/>
                <a:moveTo>
                  <a:pt x="4079936" y="733686"/>
                </a:moveTo>
                <a:cubicBezTo>
                  <a:pt x="4088742" y="733686"/>
                  <a:pt x="4096028" y="736352"/>
                  <a:pt x="4101795" y="741685"/>
                </a:cubicBezTo>
                <a:cubicBezTo>
                  <a:pt x="4107563" y="747018"/>
                  <a:pt x="4110446" y="753964"/>
                  <a:pt x="4110446" y="762521"/>
                </a:cubicBezTo>
                <a:cubicBezTo>
                  <a:pt x="4110446" y="770955"/>
                  <a:pt x="4107594" y="777807"/>
                  <a:pt x="4101889" y="783078"/>
                </a:cubicBezTo>
                <a:cubicBezTo>
                  <a:pt x="4096184" y="788349"/>
                  <a:pt x="4088866" y="790985"/>
                  <a:pt x="4079936" y="790985"/>
                </a:cubicBezTo>
                <a:cubicBezTo>
                  <a:pt x="4071130" y="790985"/>
                  <a:pt x="4063875" y="788349"/>
                  <a:pt x="4058170" y="783078"/>
                </a:cubicBezTo>
                <a:cubicBezTo>
                  <a:pt x="4052465" y="777807"/>
                  <a:pt x="4049612" y="770955"/>
                  <a:pt x="4049612" y="762521"/>
                </a:cubicBezTo>
                <a:cubicBezTo>
                  <a:pt x="4049612" y="753964"/>
                  <a:pt x="4052496" y="747018"/>
                  <a:pt x="4058263" y="741685"/>
                </a:cubicBezTo>
                <a:cubicBezTo>
                  <a:pt x="4064030" y="736352"/>
                  <a:pt x="4071255" y="733686"/>
                  <a:pt x="4079936" y="733686"/>
                </a:cubicBezTo>
                <a:close/>
                <a:moveTo>
                  <a:pt x="3177368" y="733500"/>
                </a:moveTo>
                <a:cubicBezTo>
                  <a:pt x="3185678" y="733252"/>
                  <a:pt x="3192777" y="735825"/>
                  <a:pt x="3198669" y="741220"/>
                </a:cubicBezTo>
                <a:cubicBezTo>
                  <a:pt x="3204561" y="746615"/>
                  <a:pt x="3207506" y="753406"/>
                  <a:pt x="3207506" y="761591"/>
                </a:cubicBezTo>
                <a:cubicBezTo>
                  <a:pt x="3207754" y="769777"/>
                  <a:pt x="3205025" y="776753"/>
                  <a:pt x="3199320" y="782520"/>
                </a:cubicBezTo>
                <a:cubicBezTo>
                  <a:pt x="3193615" y="788287"/>
                  <a:pt x="3186608" y="791171"/>
                  <a:pt x="3178299" y="791171"/>
                </a:cubicBezTo>
                <a:cubicBezTo>
                  <a:pt x="3169988" y="791419"/>
                  <a:pt x="3162981" y="788938"/>
                  <a:pt x="3157276" y="783729"/>
                </a:cubicBezTo>
                <a:cubicBezTo>
                  <a:pt x="3151571" y="778520"/>
                  <a:pt x="3148594" y="771761"/>
                  <a:pt x="3148347" y="763451"/>
                </a:cubicBezTo>
                <a:cubicBezTo>
                  <a:pt x="3148098" y="755142"/>
                  <a:pt x="3150765" y="748134"/>
                  <a:pt x="3156346" y="742429"/>
                </a:cubicBezTo>
                <a:cubicBezTo>
                  <a:pt x="3161927" y="736724"/>
                  <a:pt x="3168935" y="733748"/>
                  <a:pt x="3177368" y="733500"/>
                </a:cubicBezTo>
                <a:close/>
                <a:moveTo>
                  <a:pt x="6002646" y="697409"/>
                </a:moveTo>
                <a:cubicBezTo>
                  <a:pt x="5975733" y="697409"/>
                  <a:pt x="5961409" y="706711"/>
                  <a:pt x="5959672" y="725314"/>
                </a:cubicBezTo>
                <a:lnTo>
                  <a:pt x="5959486" y="728477"/>
                </a:lnTo>
                <a:cubicBezTo>
                  <a:pt x="5959486" y="735174"/>
                  <a:pt x="5961842" y="740693"/>
                  <a:pt x="5966555" y="745034"/>
                </a:cubicBezTo>
                <a:cubicBezTo>
                  <a:pt x="5971268" y="749375"/>
                  <a:pt x="5977717" y="751545"/>
                  <a:pt x="5985903" y="751545"/>
                </a:cubicBezTo>
                <a:cubicBezTo>
                  <a:pt x="5993840" y="751545"/>
                  <a:pt x="6001158" y="749778"/>
                  <a:pt x="6007855" y="746243"/>
                </a:cubicBezTo>
                <a:cubicBezTo>
                  <a:pt x="6014552" y="742709"/>
                  <a:pt x="6019513" y="737965"/>
                  <a:pt x="6022738" y="732011"/>
                </a:cubicBezTo>
                <a:lnTo>
                  <a:pt x="6022738" y="697409"/>
                </a:lnTo>
                <a:close/>
                <a:moveTo>
                  <a:pt x="4602471" y="697409"/>
                </a:moveTo>
                <a:cubicBezTo>
                  <a:pt x="4575559" y="697409"/>
                  <a:pt x="4561234" y="706711"/>
                  <a:pt x="4559498" y="725314"/>
                </a:cubicBezTo>
                <a:lnTo>
                  <a:pt x="4559312" y="728477"/>
                </a:lnTo>
                <a:cubicBezTo>
                  <a:pt x="4559312" y="735174"/>
                  <a:pt x="4561668" y="740693"/>
                  <a:pt x="4566381" y="745034"/>
                </a:cubicBezTo>
                <a:cubicBezTo>
                  <a:pt x="4571094" y="749375"/>
                  <a:pt x="4577542" y="751545"/>
                  <a:pt x="4585728" y="751545"/>
                </a:cubicBezTo>
                <a:cubicBezTo>
                  <a:pt x="4593666" y="751545"/>
                  <a:pt x="4600983" y="749778"/>
                  <a:pt x="4607680" y="746243"/>
                </a:cubicBezTo>
                <a:cubicBezTo>
                  <a:pt x="4614377" y="742709"/>
                  <a:pt x="4619339" y="737965"/>
                  <a:pt x="4622563" y="732011"/>
                </a:cubicBezTo>
                <a:lnTo>
                  <a:pt x="4622563" y="697409"/>
                </a:lnTo>
                <a:close/>
                <a:moveTo>
                  <a:pt x="2223268" y="627460"/>
                </a:moveTo>
                <a:cubicBezTo>
                  <a:pt x="2210494" y="627088"/>
                  <a:pt x="2199859" y="632018"/>
                  <a:pt x="2191364" y="642250"/>
                </a:cubicBezTo>
                <a:cubicBezTo>
                  <a:pt x="2182868" y="652481"/>
                  <a:pt x="2177070" y="669070"/>
                  <a:pt x="2173969" y="692014"/>
                </a:cubicBezTo>
                <a:cubicBezTo>
                  <a:pt x="2172977" y="701440"/>
                  <a:pt x="2172667" y="709377"/>
                  <a:pt x="2173039" y="715826"/>
                </a:cubicBezTo>
                <a:cubicBezTo>
                  <a:pt x="2174279" y="737655"/>
                  <a:pt x="2183085" y="748755"/>
                  <a:pt x="2199456" y="749127"/>
                </a:cubicBezTo>
                <a:cubicBezTo>
                  <a:pt x="2214215" y="749747"/>
                  <a:pt x="2227051" y="742802"/>
                  <a:pt x="2237966" y="728291"/>
                </a:cubicBezTo>
                <a:lnTo>
                  <a:pt x="2252290" y="648296"/>
                </a:lnTo>
                <a:cubicBezTo>
                  <a:pt x="2247453" y="635025"/>
                  <a:pt x="2237779" y="628080"/>
                  <a:pt x="2223268" y="627460"/>
                </a:cubicBezTo>
                <a:close/>
                <a:moveTo>
                  <a:pt x="2910556" y="627274"/>
                </a:moveTo>
                <a:cubicBezTo>
                  <a:pt x="2894930" y="626778"/>
                  <a:pt x="2882434" y="634115"/>
                  <a:pt x="2873070" y="649285"/>
                </a:cubicBezTo>
                <a:cubicBezTo>
                  <a:pt x="2863707" y="664456"/>
                  <a:pt x="2859396" y="684857"/>
                  <a:pt x="2860140" y="710490"/>
                </a:cubicBezTo>
                <a:cubicBezTo>
                  <a:pt x="2860388" y="722378"/>
                  <a:pt x="2863179" y="731759"/>
                  <a:pt x="2868512" y="738632"/>
                </a:cubicBezTo>
                <a:cubicBezTo>
                  <a:pt x="2873846" y="745504"/>
                  <a:pt x="2881348" y="749065"/>
                  <a:pt x="2891022" y="749313"/>
                </a:cubicBezTo>
                <a:cubicBezTo>
                  <a:pt x="2907145" y="749809"/>
                  <a:pt x="2919796" y="742410"/>
                  <a:pt x="2928973" y="727116"/>
                </a:cubicBezTo>
                <a:cubicBezTo>
                  <a:pt x="2938151" y="711823"/>
                  <a:pt x="2942431" y="691730"/>
                  <a:pt x="2941810" y="666838"/>
                </a:cubicBezTo>
                <a:cubicBezTo>
                  <a:pt x="2941314" y="654951"/>
                  <a:pt x="2938430" y="645447"/>
                  <a:pt x="2933159" y="638327"/>
                </a:cubicBezTo>
                <a:cubicBezTo>
                  <a:pt x="2927889" y="631206"/>
                  <a:pt x="2920354" y="627522"/>
                  <a:pt x="2910556" y="627274"/>
                </a:cubicBezTo>
                <a:close/>
                <a:moveTo>
                  <a:pt x="6888061" y="587648"/>
                </a:moveTo>
                <a:lnTo>
                  <a:pt x="6942012" y="587648"/>
                </a:lnTo>
                <a:lnTo>
                  <a:pt x="6942012" y="788938"/>
                </a:lnTo>
                <a:lnTo>
                  <a:pt x="6888061" y="788938"/>
                </a:lnTo>
                <a:close/>
                <a:moveTo>
                  <a:pt x="5702869" y="587648"/>
                </a:moveTo>
                <a:lnTo>
                  <a:pt x="5756633" y="587648"/>
                </a:lnTo>
                <a:lnTo>
                  <a:pt x="5756633" y="717838"/>
                </a:lnTo>
                <a:cubicBezTo>
                  <a:pt x="5756633" y="738821"/>
                  <a:pt x="5766183" y="749313"/>
                  <a:pt x="5785283" y="749313"/>
                </a:cubicBezTo>
                <a:cubicBezTo>
                  <a:pt x="5803514" y="749313"/>
                  <a:pt x="5816041" y="742980"/>
                  <a:pt x="5822862" y="730314"/>
                </a:cubicBezTo>
                <a:lnTo>
                  <a:pt x="5822862" y="587648"/>
                </a:lnTo>
                <a:lnTo>
                  <a:pt x="5876812" y="587648"/>
                </a:lnTo>
                <a:lnTo>
                  <a:pt x="5876812" y="788938"/>
                </a:lnTo>
                <a:lnTo>
                  <a:pt x="5826210" y="788938"/>
                </a:lnTo>
                <a:lnTo>
                  <a:pt x="5824722" y="768474"/>
                </a:lnTo>
                <a:cubicBezTo>
                  <a:pt x="5811452" y="784597"/>
                  <a:pt x="5793096" y="792659"/>
                  <a:pt x="5769656" y="792659"/>
                </a:cubicBezTo>
                <a:cubicBezTo>
                  <a:pt x="5748076" y="792659"/>
                  <a:pt x="5731612" y="786458"/>
                  <a:pt x="5720263" y="774055"/>
                </a:cubicBezTo>
                <a:cubicBezTo>
                  <a:pt x="5708915" y="761653"/>
                  <a:pt x="5703117" y="743484"/>
                  <a:pt x="5702869" y="719547"/>
                </a:cubicBezTo>
                <a:close/>
                <a:moveTo>
                  <a:pt x="5268812" y="587648"/>
                </a:moveTo>
                <a:lnTo>
                  <a:pt x="5322762" y="587648"/>
                </a:lnTo>
                <a:lnTo>
                  <a:pt x="5322762" y="788938"/>
                </a:lnTo>
                <a:lnTo>
                  <a:pt x="5268812" y="788938"/>
                </a:lnTo>
                <a:close/>
                <a:moveTo>
                  <a:pt x="2549835" y="587648"/>
                </a:moveTo>
                <a:lnTo>
                  <a:pt x="2602668" y="587648"/>
                </a:lnTo>
                <a:lnTo>
                  <a:pt x="2567693" y="788938"/>
                </a:lnTo>
                <a:lnTo>
                  <a:pt x="2514859" y="788938"/>
                </a:lnTo>
                <a:close/>
                <a:moveTo>
                  <a:pt x="2338313" y="587648"/>
                </a:moveTo>
                <a:lnTo>
                  <a:pt x="2391519" y="587648"/>
                </a:lnTo>
                <a:lnTo>
                  <a:pt x="2406401" y="722524"/>
                </a:lnTo>
                <a:lnTo>
                  <a:pt x="2463700" y="587648"/>
                </a:lnTo>
                <a:lnTo>
                  <a:pt x="2520254" y="587648"/>
                </a:lnTo>
                <a:lnTo>
                  <a:pt x="2422959" y="788938"/>
                </a:lnTo>
                <a:lnTo>
                  <a:pt x="2372729" y="788938"/>
                </a:lnTo>
                <a:close/>
                <a:moveTo>
                  <a:pt x="2005012" y="587090"/>
                </a:moveTo>
                <a:lnTo>
                  <a:pt x="1954969" y="687921"/>
                </a:lnTo>
                <a:lnTo>
                  <a:pt x="2020267" y="687921"/>
                </a:lnTo>
                <a:close/>
                <a:moveTo>
                  <a:pt x="6222763" y="583928"/>
                </a:moveTo>
                <a:cubicBezTo>
                  <a:pt x="6244095" y="583928"/>
                  <a:pt x="6259970" y="590191"/>
                  <a:pt x="6270388" y="602717"/>
                </a:cubicBezTo>
                <a:cubicBezTo>
                  <a:pt x="6280806" y="615243"/>
                  <a:pt x="6286139" y="633971"/>
                  <a:pt x="6286387" y="658900"/>
                </a:cubicBezTo>
                <a:lnTo>
                  <a:pt x="6286387" y="788938"/>
                </a:lnTo>
                <a:lnTo>
                  <a:pt x="6232623" y="788938"/>
                </a:lnTo>
                <a:lnTo>
                  <a:pt x="6232623" y="660202"/>
                </a:lnTo>
                <a:cubicBezTo>
                  <a:pt x="6232623" y="648792"/>
                  <a:pt x="6230143" y="640513"/>
                  <a:pt x="6225181" y="635366"/>
                </a:cubicBezTo>
                <a:cubicBezTo>
                  <a:pt x="6220221" y="630219"/>
                  <a:pt x="6211973" y="627646"/>
                  <a:pt x="6200439" y="627646"/>
                </a:cubicBezTo>
                <a:cubicBezTo>
                  <a:pt x="6185308" y="627646"/>
                  <a:pt x="6173960" y="634095"/>
                  <a:pt x="6166394" y="646993"/>
                </a:cubicBezTo>
                <a:lnTo>
                  <a:pt x="6166394" y="788938"/>
                </a:lnTo>
                <a:lnTo>
                  <a:pt x="6112630" y="788938"/>
                </a:lnTo>
                <a:lnTo>
                  <a:pt x="6112630" y="587648"/>
                </a:lnTo>
                <a:lnTo>
                  <a:pt x="6163232" y="587648"/>
                </a:lnTo>
                <a:lnTo>
                  <a:pt x="6164906" y="610903"/>
                </a:lnTo>
                <a:cubicBezTo>
                  <a:pt x="6179293" y="592919"/>
                  <a:pt x="6198578" y="583928"/>
                  <a:pt x="6222763" y="583928"/>
                </a:cubicBezTo>
                <a:close/>
                <a:moveTo>
                  <a:pt x="5995763" y="583928"/>
                </a:moveTo>
                <a:cubicBezTo>
                  <a:pt x="6020568" y="583928"/>
                  <a:pt x="6040256" y="590160"/>
                  <a:pt x="6054829" y="602624"/>
                </a:cubicBezTo>
                <a:cubicBezTo>
                  <a:pt x="6069402" y="615088"/>
                  <a:pt x="6076688" y="632607"/>
                  <a:pt x="6076688" y="655179"/>
                </a:cubicBezTo>
                <a:lnTo>
                  <a:pt x="6076688" y="742429"/>
                </a:lnTo>
                <a:cubicBezTo>
                  <a:pt x="6076812" y="761529"/>
                  <a:pt x="6079479" y="775978"/>
                  <a:pt x="6084688" y="785776"/>
                </a:cubicBezTo>
                <a:lnTo>
                  <a:pt x="6084688" y="788938"/>
                </a:lnTo>
                <a:lnTo>
                  <a:pt x="6030365" y="788938"/>
                </a:lnTo>
                <a:cubicBezTo>
                  <a:pt x="6027885" y="784101"/>
                  <a:pt x="6026087" y="778086"/>
                  <a:pt x="6024970" y="770893"/>
                </a:cubicBezTo>
                <a:cubicBezTo>
                  <a:pt x="6011948" y="785404"/>
                  <a:pt x="5995019" y="792659"/>
                  <a:pt x="5974183" y="792659"/>
                </a:cubicBezTo>
                <a:cubicBezTo>
                  <a:pt x="5954463" y="792659"/>
                  <a:pt x="5938123" y="786954"/>
                  <a:pt x="5925163" y="775544"/>
                </a:cubicBezTo>
                <a:cubicBezTo>
                  <a:pt x="5912202" y="764134"/>
                  <a:pt x="5905722" y="749747"/>
                  <a:pt x="5905722" y="732384"/>
                </a:cubicBezTo>
                <a:cubicBezTo>
                  <a:pt x="5905722" y="711052"/>
                  <a:pt x="5913628" y="694680"/>
                  <a:pt x="5929441" y="683270"/>
                </a:cubicBezTo>
                <a:cubicBezTo>
                  <a:pt x="5945254" y="671860"/>
                  <a:pt x="5968106" y="666093"/>
                  <a:pt x="5997995" y="665969"/>
                </a:cubicBezTo>
                <a:lnTo>
                  <a:pt x="6022738" y="665969"/>
                </a:lnTo>
                <a:lnTo>
                  <a:pt x="6022738" y="654435"/>
                </a:lnTo>
                <a:cubicBezTo>
                  <a:pt x="6022738" y="645133"/>
                  <a:pt x="6020350" y="637692"/>
                  <a:pt x="6015576" y="632111"/>
                </a:cubicBezTo>
                <a:cubicBezTo>
                  <a:pt x="6010801" y="626530"/>
                  <a:pt x="6003266" y="623739"/>
                  <a:pt x="5992972" y="623739"/>
                </a:cubicBezTo>
                <a:cubicBezTo>
                  <a:pt x="5983919" y="623739"/>
                  <a:pt x="5976818" y="625909"/>
                  <a:pt x="5971671" y="630250"/>
                </a:cubicBezTo>
                <a:cubicBezTo>
                  <a:pt x="5966525" y="634591"/>
                  <a:pt x="5963951" y="640544"/>
                  <a:pt x="5963951" y="648110"/>
                </a:cubicBezTo>
                <a:lnTo>
                  <a:pt x="5910187" y="648110"/>
                </a:lnTo>
                <a:cubicBezTo>
                  <a:pt x="5910187" y="636451"/>
                  <a:pt x="5913784" y="625661"/>
                  <a:pt x="5920977" y="615740"/>
                </a:cubicBezTo>
                <a:cubicBezTo>
                  <a:pt x="5928170" y="605818"/>
                  <a:pt x="5938340" y="598035"/>
                  <a:pt x="5951487" y="592392"/>
                </a:cubicBezTo>
                <a:cubicBezTo>
                  <a:pt x="5964633" y="586749"/>
                  <a:pt x="5979392" y="583928"/>
                  <a:pt x="5995763" y="583928"/>
                </a:cubicBezTo>
                <a:close/>
                <a:moveTo>
                  <a:pt x="4595588" y="583928"/>
                </a:moveTo>
                <a:cubicBezTo>
                  <a:pt x="4620393" y="583928"/>
                  <a:pt x="4640082" y="590160"/>
                  <a:pt x="4654654" y="602624"/>
                </a:cubicBezTo>
                <a:cubicBezTo>
                  <a:pt x="4669227" y="615088"/>
                  <a:pt x="4676513" y="632607"/>
                  <a:pt x="4676513" y="655179"/>
                </a:cubicBezTo>
                <a:lnTo>
                  <a:pt x="4676513" y="742429"/>
                </a:lnTo>
                <a:cubicBezTo>
                  <a:pt x="4676638" y="761529"/>
                  <a:pt x="4679304" y="775978"/>
                  <a:pt x="4684513" y="785776"/>
                </a:cubicBezTo>
                <a:lnTo>
                  <a:pt x="4684513" y="788938"/>
                </a:lnTo>
                <a:lnTo>
                  <a:pt x="4630190" y="788938"/>
                </a:lnTo>
                <a:cubicBezTo>
                  <a:pt x="4627711" y="784101"/>
                  <a:pt x="4625912" y="778086"/>
                  <a:pt x="4624795" y="770893"/>
                </a:cubicBezTo>
                <a:cubicBezTo>
                  <a:pt x="4611773" y="785404"/>
                  <a:pt x="4594844" y="792659"/>
                  <a:pt x="4574008" y="792659"/>
                </a:cubicBezTo>
                <a:cubicBezTo>
                  <a:pt x="4554289" y="792659"/>
                  <a:pt x="4537949" y="786954"/>
                  <a:pt x="4524988" y="775544"/>
                </a:cubicBezTo>
                <a:cubicBezTo>
                  <a:pt x="4512028" y="764134"/>
                  <a:pt x="4505547" y="749747"/>
                  <a:pt x="4505547" y="732384"/>
                </a:cubicBezTo>
                <a:cubicBezTo>
                  <a:pt x="4505547" y="711052"/>
                  <a:pt x="4513454" y="694680"/>
                  <a:pt x="4529267" y="683270"/>
                </a:cubicBezTo>
                <a:cubicBezTo>
                  <a:pt x="4545080" y="671860"/>
                  <a:pt x="4567931" y="666093"/>
                  <a:pt x="4597820" y="665969"/>
                </a:cubicBezTo>
                <a:lnTo>
                  <a:pt x="4622563" y="665969"/>
                </a:lnTo>
                <a:lnTo>
                  <a:pt x="4622563" y="654435"/>
                </a:lnTo>
                <a:cubicBezTo>
                  <a:pt x="4622563" y="645133"/>
                  <a:pt x="4620176" y="637692"/>
                  <a:pt x="4615401" y="632111"/>
                </a:cubicBezTo>
                <a:cubicBezTo>
                  <a:pt x="4610626" y="626530"/>
                  <a:pt x="4603092" y="623739"/>
                  <a:pt x="4592797" y="623739"/>
                </a:cubicBezTo>
                <a:cubicBezTo>
                  <a:pt x="4583744" y="623739"/>
                  <a:pt x="4576644" y="625909"/>
                  <a:pt x="4571497" y="630250"/>
                </a:cubicBezTo>
                <a:cubicBezTo>
                  <a:pt x="4566350" y="634591"/>
                  <a:pt x="4563777" y="640544"/>
                  <a:pt x="4563777" y="648110"/>
                </a:cubicBezTo>
                <a:lnTo>
                  <a:pt x="4510013" y="648110"/>
                </a:lnTo>
                <a:cubicBezTo>
                  <a:pt x="4510013" y="636451"/>
                  <a:pt x="4513609" y="625661"/>
                  <a:pt x="4520803" y="615740"/>
                </a:cubicBezTo>
                <a:cubicBezTo>
                  <a:pt x="4527995" y="605818"/>
                  <a:pt x="4538165" y="598035"/>
                  <a:pt x="4551312" y="592392"/>
                </a:cubicBezTo>
                <a:cubicBezTo>
                  <a:pt x="4564459" y="586749"/>
                  <a:pt x="4579217" y="583928"/>
                  <a:pt x="4595588" y="583928"/>
                </a:cubicBezTo>
                <a:close/>
                <a:moveTo>
                  <a:pt x="3923257" y="583928"/>
                </a:moveTo>
                <a:cubicBezTo>
                  <a:pt x="3948806" y="583928"/>
                  <a:pt x="3969239" y="589943"/>
                  <a:pt x="3984556" y="601973"/>
                </a:cubicBezTo>
                <a:cubicBezTo>
                  <a:pt x="3999872" y="614003"/>
                  <a:pt x="4007532" y="629630"/>
                  <a:pt x="4007532" y="648854"/>
                </a:cubicBezTo>
                <a:lnTo>
                  <a:pt x="3953767" y="648854"/>
                </a:lnTo>
                <a:cubicBezTo>
                  <a:pt x="3953767" y="641164"/>
                  <a:pt x="3951287" y="634808"/>
                  <a:pt x="3946325" y="629785"/>
                </a:cubicBezTo>
                <a:cubicBezTo>
                  <a:pt x="3941364" y="624762"/>
                  <a:pt x="3933613" y="622251"/>
                  <a:pt x="3923072" y="622251"/>
                </a:cubicBezTo>
                <a:cubicBezTo>
                  <a:pt x="3914018" y="622251"/>
                  <a:pt x="3907011" y="624297"/>
                  <a:pt x="3902049" y="628390"/>
                </a:cubicBezTo>
                <a:cubicBezTo>
                  <a:pt x="3897088" y="632483"/>
                  <a:pt x="3894608" y="637692"/>
                  <a:pt x="3894608" y="644017"/>
                </a:cubicBezTo>
                <a:cubicBezTo>
                  <a:pt x="3894608" y="649970"/>
                  <a:pt x="3897429" y="654776"/>
                  <a:pt x="3903072" y="658435"/>
                </a:cubicBezTo>
                <a:cubicBezTo>
                  <a:pt x="3908715" y="662093"/>
                  <a:pt x="3918234" y="665256"/>
                  <a:pt x="3931629" y="667922"/>
                </a:cubicBezTo>
                <a:cubicBezTo>
                  <a:pt x="3945023" y="670589"/>
                  <a:pt x="3956310" y="673596"/>
                  <a:pt x="3965488" y="676945"/>
                </a:cubicBezTo>
                <a:cubicBezTo>
                  <a:pt x="3993889" y="687363"/>
                  <a:pt x="4008090" y="705408"/>
                  <a:pt x="4008090" y="731081"/>
                </a:cubicBezTo>
                <a:cubicBezTo>
                  <a:pt x="4008090" y="749437"/>
                  <a:pt x="4000214" y="764289"/>
                  <a:pt x="3984463" y="775637"/>
                </a:cubicBezTo>
                <a:cubicBezTo>
                  <a:pt x="3968712" y="786985"/>
                  <a:pt x="3948372" y="792659"/>
                  <a:pt x="3923444" y="792659"/>
                </a:cubicBezTo>
                <a:cubicBezTo>
                  <a:pt x="3906576" y="792659"/>
                  <a:pt x="3891600" y="789651"/>
                  <a:pt x="3878516" y="783636"/>
                </a:cubicBezTo>
                <a:cubicBezTo>
                  <a:pt x="3865431" y="777621"/>
                  <a:pt x="3855169" y="769374"/>
                  <a:pt x="3847727" y="758894"/>
                </a:cubicBezTo>
                <a:cubicBezTo>
                  <a:pt x="3840286" y="748414"/>
                  <a:pt x="3836565" y="737096"/>
                  <a:pt x="3836565" y="724942"/>
                </a:cubicBezTo>
                <a:lnTo>
                  <a:pt x="3887538" y="724942"/>
                </a:lnTo>
                <a:cubicBezTo>
                  <a:pt x="3888035" y="734492"/>
                  <a:pt x="3891569" y="741809"/>
                  <a:pt x="3898143" y="746894"/>
                </a:cubicBezTo>
                <a:cubicBezTo>
                  <a:pt x="3904716" y="751979"/>
                  <a:pt x="3913521" y="754522"/>
                  <a:pt x="3924559" y="754522"/>
                </a:cubicBezTo>
                <a:cubicBezTo>
                  <a:pt x="3934854" y="754522"/>
                  <a:pt x="3942636" y="752568"/>
                  <a:pt x="3947907" y="748662"/>
                </a:cubicBezTo>
                <a:cubicBezTo>
                  <a:pt x="3953178" y="744755"/>
                  <a:pt x="3955813" y="739639"/>
                  <a:pt x="3955813" y="733314"/>
                </a:cubicBezTo>
                <a:cubicBezTo>
                  <a:pt x="3955813" y="726740"/>
                  <a:pt x="3952558" y="721562"/>
                  <a:pt x="3946046" y="717780"/>
                </a:cubicBezTo>
                <a:cubicBezTo>
                  <a:pt x="3939536" y="713997"/>
                  <a:pt x="3929087" y="710617"/>
                  <a:pt x="3914699" y="707641"/>
                </a:cubicBezTo>
                <a:cubicBezTo>
                  <a:pt x="3866827" y="697595"/>
                  <a:pt x="3842890" y="677255"/>
                  <a:pt x="3842890" y="646621"/>
                </a:cubicBezTo>
                <a:cubicBezTo>
                  <a:pt x="3842890" y="628762"/>
                  <a:pt x="3850300" y="613848"/>
                  <a:pt x="3865121" y="601880"/>
                </a:cubicBezTo>
                <a:cubicBezTo>
                  <a:pt x="3879942" y="589912"/>
                  <a:pt x="3899320" y="583928"/>
                  <a:pt x="3923257" y="583928"/>
                </a:cubicBezTo>
                <a:close/>
                <a:moveTo>
                  <a:pt x="3801032" y="583928"/>
                </a:moveTo>
                <a:cubicBezTo>
                  <a:pt x="3806985" y="583928"/>
                  <a:pt x="3812566" y="584734"/>
                  <a:pt x="3817775" y="586346"/>
                </a:cubicBezTo>
                <a:lnTo>
                  <a:pt x="3817031" y="638064"/>
                </a:lnTo>
                <a:cubicBezTo>
                  <a:pt x="3809714" y="637072"/>
                  <a:pt x="3803264" y="636575"/>
                  <a:pt x="3797684" y="636575"/>
                </a:cubicBezTo>
                <a:cubicBezTo>
                  <a:pt x="3777344" y="636575"/>
                  <a:pt x="3764011" y="643459"/>
                  <a:pt x="3757686" y="657225"/>
                </a:cubicBezTo>
                <a:lnTo>
                  <a:pt x="3757686" y="788938"/>
                </a:lnTo>
                <a:lnTo>
                  <a:pt x="3703922" y="788938"/>
                </a:lnTo>
                <a:lnTo>
                  <a:pt x="3703922" y="587648"/>
                </a:lnTo>
                <a:lnTo>
                  <a:pt x="3754710" y="587648"/>
                </a:lnTo>
                <a:lnTo>
                  <a:pt x="3756198" y="611647"/>
                </a:lnTo>
                <a:cubicBezTo>
                  <a:pt x="3766988" y="593167"/>
                  <a:pt x="3781932" y="583928"/>
                  <a:pt x="3801032" y="583928"/>
                </a:cubicBezTo>
                <a:close/>
                <a:moveTo>
                  <a:pt x="2913161" y="583928"/>
                </a:moveTo>
                <a:cubicBezTo>
                  <a:pt x="2930896" y="584176"/>
                  <a:pt x="2946182" y="588733"/>
                  <a:pt x="2959018" y="597601"/>
                </a:cubicBezTo>
                <a:cubicBezTo>
                  <a:pt x="2971855" y="606469"/>
                  <a:pt x="2981281" y="618685"/>
                  <a:pt x="2987296" y="634250"/>
                </a:cubicBezTo>
                <a:cubicBezTo>
                  <a:pt x="2993311" y="649815"/>
                  <a:pt x="2995451" y="667085"/>
                  <a:pt x="2993714" y="686061"/>
                </a:cubicBezTo>
                <a:cubicBezTo>
                  <a:pt x="2990861" y="718059"/>
                  <a:pt x="2979731" y="743949"/>
                  <a:pt x="2960320" y="763730"/>
                </a:cubicBezTo>
                <a:cubicBezTo>
                  <a:pt x="2940911" y="783512"/>
                  <a:pt x="2916943" y="793155"/>
                  <a:pt x="2888418" y="792659"/>
                </a:cubicBezTo>
                <a:cubicBezTo>
                  <a:pt x="2870931" y="792411"/>
                  <a:pt x="2855800" y="787915"/>
                  <a:pt x="2843025" y="779171"/>
                </a:cubicBezTo>
                <a:cubicBezTo>
                  <a:pt x="2830251" y="770428"/>
                  <a:pt x="2820825" y="758304"/>
                  <a:pt x="2814748" y="742802"/>
                </a:cubicBezTo>
                <a:cubicBezTo>
                  <a:pt x="2808671" y="727299"/>
                  <a:pt x="2806501" y="710183"/>
                  <a:pt x="2808237" y="691456"/>
                </a:cubicBezTo>
                <a:cubicBezTo>
                  <a:pt x="2811461" y="658218"/>
                  <a:pt x="2822747" y="631801"/>
                  <a:pt x="2842095" y="612205"/>
                </a:cubicBezTo>
                <a:cubicBezTo>
                  <a:pt x="2861443" y="592609"/>
                  <a:pt x="2885131" y="583183"/>
                  <a:pt x="2913161" y="583928"/>
                </a:cubicBezTo>
                <a:close/>
                <a:moveTo>
                  <a:pt x="2711870" y="583928"/>
                </a:moveTo>
                <a:cubicBezTo>
                  <a:pt x="2734567" y="584176"/>
                  <a:pt x="2752922" y="590191"/>
                  <a:pt x="2766938" y="601973"/>
                </a:cubicBezTo>
                <a:cubicBezTo>
                  <a:pt x="2780952" y="613755"/>
                  <a:pt x="2788083" y="629444"/>
                  <a:pt x="2788331" y="649040"/>
                </a:cubicBezTo>
                <a:lnTo>
                  <a:pt x="2736241" y="648854"/>
                </a:lnTo>
                <a:cubicBezTo>
                  <a:pt x="2736489" y="631614"/>
                  <a:pt x="2727931" y="622871"/>
                  <a:pt x="2710568" y="622623"/>
                </a:cubicBezTo>
                <a:cubicBezTo>
                  <a:pt x="2702383" y="622623"/>
                  <a:pt x="2695283" y="624669"/>
                  <a:pt x="2689268" y="628762"/>
                </a:cubicBezTo>
                <a:cubicBezTo>
                  <a:pt x="2683252" y="632855"/>
                  <a:pt x="2679562" y="638374"/>
                  <a:pt x="2678199" y="645319"/>
                </a:cubicBezTo>
                <a:cubicBezTo>
                  <a:pt x="2676338" y="655241"/>
                  <a:pt x="2683842" y="662248"/>
                  <a:pt x="2700708" y="666341"/>
                </a:cubicBezTo>
                <a:lnTo>
                  <a:pt x="2708151" y="668015"/>
                </a:lnTo>
                <a:cubicBezTo>
                  <a:pt x="2725266" y="672108"/>
                  <a:pt x="2738349" y="676790"/>
                  <a:pt x="2747404" y="682061"/>
                </a:cubicBezTo>
                <a:cubicBezTo>
                  <a:pt x="2756457" y="687332"/>
                  <a:pt x="2763433" y="693874"/>
                  <a:pt x="2768332" y="701688"/>
                </a:cubicBezTo>
                <a:cubicBezTo>
                  <a:pt x="2773232" y="709501"/>
                  <a:pt x="2775495" y="718865"/>
                  <a:pt x="2775122" y="729779"/>
                </a:cubicBezTo>
                <a:cubicBezTo>
                  <a:pt x="2774750" y="742553"/>
                  <a:pt x="2770626" y="753716"/>
                  <a:pt x="2762751" y="763265"/>
                </a:cubicBezTo>
                <a:cubicBezTo>
                  <a:pt x="2754875" y="772815"/>
                  <a:pt x="2744085" y="780195"/>
                  <a:pt x="2730381" y="785404"/>
                </a:cubicBezTo>
                <a:cubicBezTo>
                  <a:pt x="2716676" y="790613"/>
                  <a:pt x="2702259" y="793031"/>
                  <a:pt x="2687128" y="792659"/>
                </a:cubicBezTo>
                <a:cubicBezTo>
                  <a:pt x="2664804" y="792411"/>
                  <a:pt x="2646201" y="785993"/>
                  <a:pt x="2631317" y="773404"/>
                </a:cubicBezTo>
                <a:cubicBezTo>
                  <a:pt x="2616434" y="760816"/>
                  <a:pt x="2608870" y="744538"/>
                  <a:pt x="2608622" y="724570"/>
                </a:cubicBezTo>
                <a:lnTo>
                  <a:pt x="2658106" y="724942"/>
                </a:lnTo>
                <a:cubicBezTo>
                  <a:pt x="2658603" y="744166"/>
                  <a:pt x="2668896" y="753902"/>
                  <a:pt x="2688988" y="754150"/>
                </a:cubicBezTo>
                <a:cubicBezTo>
                  <a:pt x="2698663" y="754150"/>
                  <a:pt x="2706631" y="752165"/>
                  <a:pt x="2712894" y="748197"/>
                </a:cubicBezTo>
                <a:cubicBezTo>
                  <a:pt x="2719157" y="744228"/>
                  <a:pt x="2722908" y="738895"/>
                  <a:pt x="2724149" y="732198"/>
                </a:cubicBezTo>
                <a:cubicBezTo>
                  <a:pt x="2726133" y="722276"/>
                  <a:pt x="2719250" y="715082"/>
                  <a:pt x="2703499" y="710617"/>
                </a:cubicBezTo>
                <a:lnTo>
                  <a:pt x="2686570" y="706339"/>
                </a:lnTo>
                <a:cubicBezTo>
                  <a:pt x="2646511" y="695301"/>
                  <a:pt x="2627038" y="675829"/>
                  <a:pt x="2628155" y="647924"/>
                </a:cubicBezTo>
                <a:cubicBezTo>
                  <a:pt x="2628775" y="628948"/>
                  <a:pt x="2637177" y="613476"/>
                  <a:pt x="2653362" y="601508"/>
                </a:cubicBezTo>
                <a:cubicBezTo>
                  <a:pt x="2669547" y="589540"/>
                  <a:pt x="2689050" y="583679"/>
                  <a:pt x="2711870" y="583928"/>
                </a:cubicBezTo>
                <a:close/>
                <a:moveTo>
                  <a:pt x="3133873" y="583555"/>
                </a:moveTo>
                <a:cubicBezTo>
                  <a:pt x="3139082" y="583555"/>
                  <a:pt x="3145159" y="584424"/>
                  <a:pt x="3152104" y="586160"/>
                </a:cubicBezTo>
                <a:lnTo>
                  <a:pt x="3145407" y="638064"/>
                </a:lnTo>
                <a:cubicBezTo>
                  <a:pt x="3138213" y="636823"/>
                  <a:pt x="3132322" y="636203"/>
                  <a:pt x="3127734" y="636203"/>
                </a:cubicBezTo>
                <a:cubicBezTo>
                  <a:pt x="3109007" y="635707"/>
                  <a:pt x="3094186" y="642715"/>
                  <a:pt x="3083271" y="657225"/>
                </a:cubicBezTo>
                <a:lnTo>
                  <a:pt x="3060017" y="788938"/>
                </a:lnTo>
                <a:lnTo>
                  <a:pt x="3007555" y="788938"/>
                </a:lnTo>
                <a:lnTo>
                  <a:pt x="3042529" y="587648"/>
                </a:lnTo>
                <a:lnTo>
                  <a:pt x="3091829" y="587462"/>
                </a:lnTo>
                <a:lnTo>
                  <a:pt x="3086992" y="612019"/>
                </a:lnTo>
                <a:cubicBezTo>
                  <a:pt x="3099642" y="593043"/>
                  <a:pt x="3115269" y="583555"/>
                  <a:pt x="3133873" y="583555"/>
                </a:cubicBezTo>
                <a:close/>
                <a:moveTo>
                  <a:pt x="3203599" y="581137"/>
                </a:moveTo>
                <a:cubicBezTo>
                  <a:pt x="3211909" y="580889"/>
                  <a:pt x="3219008" y="583462"/>
                  <a:pt x="3224900" y="588857"/>
                </a:cubicBezTo>
                <a:cubicBezTo>
                  <a:pt x="3230792" y="594252"/>
                  <a:pt x="3233737" y="601043"/>
                  <a:pt x="3233737" y="609228"/>
                </a:cubicBezTo>
                <a:cubicBezTo>
                  <a:pt x="3233985" y="617414"/>
                  <a:pt x="3231256" y="624390"/>
                  <a:pt x="3225551" y="630157"/>
                </a:cubicBezTo>
                <a:cubicBezTo>
                  <a:pt x="3219846" y="635924"/>
                  <a:pt x="3212839" y="638808"/>
                  <a:pt x="3204530" y="638808"/>
                </a:cubicBezTo>
                <a:cubicBezTo>
                  <a:pt x="3196219" y="639056"/>
                  <a:pt x="3189212" y="636575"/>
                  <a:pt x="3183507" y="631366"/>
                </a:cubicBezTo>
                <a:cubicBezTo>
                  <a:pt x="3177802" y="626157"/>
                  <a:pt x="3174825" y="619398"/>
                  <a:pt x="3174578" y="611089"/>
                </a:cubicBezTo>
                <a:cubicBezTo>
                  <a:pt x="3174329" y="602779"/>
                  <a:pt x="3176996" y="595772"/>
                  <a:pt x="3182577" y="590067"/>
                </a:cubicBezTo>
                <a:cubicBezTo>
                  <a:pt x="3188158" y="584362"/>
                  <a:pt x="3195166" y="581385"/>
                  <a:pt x="3203599" y="581137"/>
                </a:cubicBezTo>
                <a:close/>
                <a:moveTo>
                  <a:pt x="5451536" y="518071"/>
                </a:moveTo>
                <a:lnTo>
                  <a:pt x="5515718" y="518071"/>
                </a:lnTo>
                <a:lnTo>
                  <a:pt x="5566505" y="611461"/>
                </a:lnTo>
                <a:lnTo>
                  <a:pt x="5617293" y="518071"/>
                </a:lnTo>
                <a:lnTo>
                  <a:pt x="5681475" y="518071"/>
                </a:lnTo>
                <a:lnTo>
                  <a:pt x="5602596" y="652388"/>
                </a:lnTo>
                <a:lnTo>
                  <a:pt x="5683521" y="788938"/>
                </a:lnTo>
                <a:lnTo>
                  <a:pt x="5618595" y="788938"/>
                </a:lnTo>
                <a:lnTo>
                  <a:pt x="5566505" y="694060"/>
                </a:lnTo>
                <a:lnTo>
                  <a:pt x="5514416" y="788938"/>
                </a:lnTo>
                <a:lnTo>
                  <a:pt x="5449489" y="788938"/>
                </a:lnTo>
                <a:lnTo>
                  <a:pt x="5530415" y="652388"/>
                </a:lnTo>
                <a:close/>
                <a:moveTo>
                  <a:pt x="4805138" y="518071"/>
                </a:moveTo>
                <a:lnTo>
                  <a:pt x="5025776" y="518071"/>
                </a:lnTo>
                <a:lnTo>
                  <a:pt x="5025776" y="563278"/>
                </a:lnTo>
                <a:lnTo>
                  <a:pt x="4942804" y="563278"/>
                </a:lnTo>
                <a:lnTo>
                  <a:pt x="4942804" y="788938"/>
                </a:lnTo>
                <a:lnTo>
                  <a:pt x="4886993" y="788938"/>
                </a:lnTo>
                <a:lnTo>
                  <a:pt x="4886993" y="563278"/>
                </a:lnTo>
                <a:lnTo>
                  <a:pt x="4805138" y="563278"/>
                </a:lnTo>
                <a:close/>
                <a:moveTo>
                  <a:pt x="4250382" y="518071"/>
                </a:moveTo>
                <a:lnTo>
                  <a:pt x="4306192" y="518071"/>
                </a:lnTo>
                <a:lnTo>
                  <a:pt x="4306192" y="627832"/>
                </a:lnTo>
                <a:lnTo>
                  <a:pt x="4415023" y="627832"/>
                </a:lnTo>
                <a:lnTo>
                  <a:pt x="4415023" y="518071"/>
                </a:lnTo>
                <a:lnTo>
                  <a:pt x="4470833" y="518071"/>
                </a:lnTo>
                <a:lnTo>
                  <a:pt x="4470833" y="788938"/>
                </a:lnTo>
                <a:lnTo>
                  <a:pt x="4415023" y="788938"/>
                </a:lnTo>
                <a:lnTo>
                  <a:pt x="4415023" y="672852"/>
                </a:lnTo>
                <a:lnTo>
                  <a:pt x="4306192" y="672852"/>
                </a:lnTo>
                <a:lnTo>
                  <a:pt x="4306192" y="788938"/>
                </a:lnTo>
                <a:lnTo>
                  <a:pt x="4250382" y="788938"/>
                </a:lnTo>
                <a:close/>
                <a:moveTo>
                  <a:pt x="3374082" y="518071"/>
                </a:moveTo>
                <a:lnTo>
                  <a:pt x="3447007" y="518071"/>
                </a:lnTo>
                <a:lnTo>
                  <a:pt x="3516584" y="714524"/>
                </a:lnTo>
                <a:lnTo>
                  <a:pt x="3585789" y="518071"/>
                </a:lnTo>
                <a:lnTo>
                  <a:pt x="3659087" y="518071"/>
                </a:lnTo>
                <a:lnTo>
                  <a:pt x="3659087" y="788938"/>
                </a:lnTo>
                <a:lnTo>
                  <a:pt x="3603090" y="788938"/>
                </a:lnTo>
                <a:lnTo>
                  <a:pt x="3603090" y="714896"/>
                </a:lnTo>
                <a:lnTo>
                  <a:pt x="3608672" y="587090"/>
                </a:lnTo>
                <a:lnTo>
                  <a:pt x="3535560" y="788938"/>
                </a:lnTo>
                <a:lnTo>
                  <a:pt x="3497236" y="788938"/>
                </a:lnTo>
                <a:lnTo>
                  <a:pt x="3424311" y="587276"/>
                </a:lnTo>
                <a:lnTo>
                  <a:pt x="3429892" y="714896"/>
                </a:lnTo>
                <a:lnTo>
                  <a:pt x="3429892" y="788938"/>
                </a:lnTo>
                <a:lnTo>
                  <a:pt x="3374082" y="788938"/>
                </a:lnTo>
                <a:close/>
                <a:moveTo>
                  <a:pt x="1989385" y="518071"/>
                </a:moveTo>
                <a:lnTo>
                  <a:pt x="2039800" y="518071"/>
                </a:lnTo>
                <a:lnTo>
                  <a:pt x="2091333" y="788938"/>
                </a:lnTo>
                <a:lnTo>
                  <a:pt x="2035708" y="788938"/>
                </a:lnTo>
                <a:lnTo>
                  <a:pt x="2027150" y="733128"/>
                </a:lnTo>
                <a:lnTo>
                  <a:pt x="1932644" y="733128"/>
                </a:lnTo>
                <a:lnTo>
                  <a:pt x="1904739" y="788938"/>
                </a:lnTo>
                <a:lnTo>
                  <a:pt x="1844650" y="788938"/>
                </a:lnTo>
                <a:close/>
                <a:moveTo>
                  <a:pt x="6535972" y="514350"/>
                </a:moveTo>
                <a:cubicBezTo>
                  <a:pt x="6567226" y="514350"/>
                  <a:pt x="6592403" y="522722"/>
                  <a:pt x="6611502" y="539465"/>
                </a:cubicBezTo>
                <a:cubicBezTo>
                  <a:pt x="6630602" y="556208"/>
                  <a:pt x="6641639" y="579711"/>
                  <a:pt x="6644616" y="609972"/>
                </a:cubicBezTo>
                <a:lnTo>
                  <a:pt x="6588806" y="609972"/>
                </a:lnTo>
                <a:cubicBezTo>
                  <a:pt x="6587442" y="592485"/>
                  <a:pt x="6582574" y="579804"/>
                  <a:pt x="6574202" y="571928"/>
                </a:cubicBezTo>
                <a:cubicBezTo>
                  <a:pt x="6565830" y="564053"/>
                  <a:pt x="6553087" y="560115"/>
                  <a:pt x="6535972" y="560115"/>
                </a:cubicBezTo>
                <a:cubicBezTo>
                  <a:pt x="6517368" y="560115"/>
                  <a:pt x="6503447" y="566781"/>
                  <a:pt x="6494207" y="580114"/>
                </a:cubicBezTo>
                <a:cubicBezTo>
                  <a:pt x="6484967" y="593446"/>
                  <a:pt x="6480223" y="614127"/>
                  <a:pt x="6479975" y="642157"/>
                </a:cubicBezTo>
                <a:lnTo>
                  <a:pt x="6479975" y="662620"/>
                </a:lnTo>
                <a:cubicBezTo>
                  <a:pt x="6479975" y="691890"/>
                  <a:pt x="6484409" y="713284"/>
                  <a:pt x="6493277" y="726803"/>
                </a:cubicBezTo>
                <a:cubicBezTo>
                  <a:pt x="6502145" y="740321"/>
                  <a:pt x="6516128" y="747080"/>
                  <a:pt x="6535228" y="747080"/>
                </a:cubicBezTo>
                <a:cubicBezTo>
                  <a:pt x="6552467" y="747080"/>
                  <a:pt x="6565335" y="743143"/>
                  <a:pt x="6573830" y="735267"/>
                </a:cubicBezTo>
                <a:cubicBezTo>
                  <a:pt x="6582326" y="727392"/>
                  <a:pt x="6587194" y="715206"/>
                  <a:pt x="6588434" y="698711"/>
                </a:cubicBezTo>
                <a:lnTo>
                  <a:pt x="6644244" y="698711"/>
                </a:lnTo>
                <a:cubicBezTo>
                  <a:pt x="6642136" y="727857"/>
                  <a:pt x="6631377" y="750801"/>
                  <a:pt x="6611967" y="767544"/>
                </a:cubicBezTo>
                <a:cubicBezTo>
                  <a:pt x="6592558" y="784287"/>
                  <a:pt x="6566978" y="792659"/>
                  <a:pt x="6535228" y="792659"/>
                </a:cubicBezTo>
                <a:cubicBezTo>
                  <a:pt x="6500501" y="792659"/>
                  <a:pt x="6473185" y="780970"/>
                  <a:pt x="6453279" y="757591"/>
                </a:cubicBezTo>
                <a:cubicBezTo>
                  <a:pt x="6433373" y="734213"/>
                  <a:pt x="6423420" y="702122"/>
                  <a:pt x="6423420" y="661318"/>
                </a:cubicBezTo>
                <a:lnTo>
                  <a:pt x="6423420" y="644761"/>
                </a:lnTo>
                <a:cubicBezTo>
                  <a:pt x="6423420" y="618716"/>
                  <a:pt x="6428010" y="595772"/>
                  <a:pt x="6437187" y="575928"/>
                </a:cubicBezTo>
                <a:cubicBezTo>
                  <a:pt x="6446365" y="556084"/>
                  <a:pt x="6459481" y="540860"/>
                  <a:pt x="6476534" y="530256"/>
                </a:cubicBezTo>
                <a:cubicBezTo>
                  <a:pt x="6493587" y="519652"/>
                  <a:pt x="6513400" y="514350"/>
                  <a:pt x="6535972" y="514350"/>
                </a:cubicBezTo>
                <a:close/>
                <a:moveTo>
                  <a:pt x="6915037" y="507839"/>
                </a:moveTo>
                <a:cubicBezTo>
                  <a:pt x="6924215" y="507839"/>
                  <a:pt x="6931533" y="510444"/>
                  <a:pt x="6936989" y="515653"/>
                </a:cubicBezTo>
                <a:cubicBezTo>
                  <a:pt x="6942446" y="520862"/>
                  <a:pt x="6945175" y="527497"/>
                  <a:pt x="6945175" y="535558"/>
                </a:cubicBezTo>
                <a:cubicBezTo>
                  <a:pt x="6945175" y="543744"/>
                  <a:pt x="6942415" y="550441"/>
                  <a:pt x="6936896" y="555650"/>
                </a:cubicBezTo>
                <a:cubicBezTo>
                  <a:pt x="6931377" y="560859"/>
                  <a:pt x="6924091" y="563464"/>
                  <a:pt x="6915037" y="563464"/>
                </a:cubicBezTo>
                <a:cubicBezTo>
                  <a:pt x="6905983" y="563464"/>
                  <a:pt x="6898697" y="560859"/>
                  <a:pt x="6893177" y="555650"/>
                </a:cubicBezTo>
                <a:cubicBezTo>
                  <a:pt x="6887659" y="550441"/>
                  <a:pt x="6884899" y="543744"/>
                  <a:pt x="6884899" y="535558"/>
                </a:cubicBezTo>
                <a:cubicBezTo>
                  <a:pt x="6884899" y="527497"/>
                  <a:pt x="6887597" y="520862"/>
                  <a:pt x="6892991" y="515653"/>
                </a:cubicBezTo>
                <a:cubicBezTo>
                  <a:pt x="6898387" y="510444"/>
                  <a:pt x="6905735" y="507839"/>
                  <a:pt x="6915037" y="507839"/>
                </a:cubicBezTo>
                <a:close/>
                <a:moveTo>
                  <a:pt x="5295787" y="507839"/>
                </a:moveTo>
                <a:cubicBezTo>
                  <a:pt x="5304965" y="507839"/>
                  <a:pt x="5312283" y="510444"/>
                  <a:pt x="5317739" y="515653"/>
                </a:cubicBezTo>
                <a:cubicBezTo>
                  <a:pt x="5323196" y="520862"/>
                  <a:pt x="5325925" y="527497"/>
                  <a:pt x="5325925" y="535558"/>
                </a:cubicBezTo>
                <a:cubicBezTo>
                  <a:pt x="5325925" y="543744"/>
                  <a:pt x="5323166" y="550441"/>
                  <a:pt x="5317646" y="555650"/>
                </a:cubicBezTo>
                <a:cubicBezTo>
                  <a:pt x="5312127" y="560859"/>
                  <a:pt x="5304841" y="563464"/>
                  <a:pt x="5295787" y="563464"/>
                </a:cubicBezTo>
                <a:cubicBezTo>
                  <a:pt x="5286733" y="563464"/>
                  <a:pt x="5279447" y="560859"/>
                  <a:pt x="5273928" y="555650"/>
                </a:cubicBezTo>
                <a:cubicBezTo>
                  <a:pt x="5268409" y="550441"/>
                  <a:pt x="5265649" y="543744"/>
                  <a:pt x="5265649" y="535558"/>
                </a:cubicBezTo>
                <a:cubicBezTo>
                  <a:pt x="5265649" y="527497"/>
                  <a:pt x="5268347" y="520862"/>
                  <a:pt x="5273742" y="515653"/>
                </a:cubicBezTo>
                <a:cubicBezTo>
                  <a:pt x="5279137" y="510444"/>
                  <a:pt x="5286485" y="507839"/>
                  <a:pt x="5295787" y="507839"/>
                </a:cubicBezTo>
                <a:close/>
                <a:moveTo>
                  <a:pt x="2584808" y="507653"/>
                </a:moveTo>
                <a:cubicBezTo>
                  <a:pt x="2592747" y="507405"/>
                  <a:pt x="2599629" y="509823"/>
                  <a:pt x="2605459" y="514908"/>
                </a:cubicBezTo>
                <a:cubicBezTo>
                  <a:pt x="2611287" y="519993"/>
                  <a:pt x="2614327" y="526567"/>
                  <a:pt x="2614575" y="534628"/>
                </a:cubicBezTo>
                <a:cubicBezTo>
                  <a:pt x="2614822" y="542318"/>
                  <a:pt x="2612249" y="549015"/>
                  <a:pt x="2606854" y="554720"/>
                </a:cubicBezTo>
                <a:cubicBezTo>
                  <a:pt x="2601459" y="560425"/>
                  <a:pt x="2594421" y="563402"/>
                  <a:pt x="2585739" y="563650"/>
                </a:cubicBezTo>
                <a:cubicBezTo>
                  <a:pt x="2577926" y="563898"/>
                  <a:pt x="2571073" y="561541"/>
                  <a:pt x="2565182" y="556580"/>
                </a:cubicBezTo>
                <a:cubicBezTo>
                  <a:pt x="2559291" y="551619"/>
                  <a:pt x="2556221" y="544922"/>
                  <a:pt x="2555973" y="536489"/>
                </a:cubicBezTo>
                <a:cubicBezTo>
                  <a:pt x="2555725" y="528179"/>
                  <a:pt x="2558453" y="521296"/>
                  <a:pt x="2564159" y="515839"/>
                </a:cubicBezTo>
                <a:cubicBezTo>
                  <a:pt x="2569863" y="510382"/>
                  <a:pt x="2576747" y="507653"/>
                  <a:pt x="2584808" y="507653"/>
                </a:cubicBezTo>
                <a:close/>
                <a:moveTo>
                  <a:pt x="6674419" y="503188"/>
                </a:moveTo>
                <a:lnTo>
                  <a:pt x="6728183" y="503188"/>
                </a:lnTo>
                <a:lnTo>
                  <a:pt x="6728183" y="609600"/>
                </a:lnTo>
                <a:cubicBezTo>
                  <a:pt x="6742445" y="592485"/>
                  <a:pt x="6760367" y="583928"/>
                  <a:pt x="6781947" y="583928"/>
                </a:cubicBezTo>
                <a:cubicBezTo>
                  <a:pt x="6825603" y="583928"/>
                  <a:pt x="6847741" y="609290"/>
                  <a:pt x="6848361" y="660016"/>
                </a:cubicBezTo>
                <a:lnTo>
                  <a:pt x="6848361" y="788938"/>
                </a:lnTo>
                <a:lnTo>
                  <a:pt x="6794597" y="788938"/>
                </a:lnTo>
                <a:lnTo>
                  <a:pt x="6794597" y="661504"/>
                </a:lnTo>
                <a:cubicBezTo>
                  <a:pt x="6794597" y="649970"/>
                  <a:pt x="6792117" y="641443"/>
                  <a:pt x="6787156" y="635924"/>
                </a:cubicBezTo>
                <a:cubicBezTo>
                  <a:pt x="6782195" y="630405"/>
                  <a:pt x="6773947" y="627646"/>
                  <a:pt x="6762413" y="627646"/>
                </a:cubicBezTo>
                <a:cubicBezTo>
                  <a:pt x="6746663" y="627646"/>
                  <a:pt x="6735253" y="633723"/>
                  <a:pt x="6728183" y="645877"/>
                </a:cubicBezTo>
                <a:lnTo>
                  <a:pt x="6728183" y="788938"/>
                </a:lnTo>
                <a:lnTo>
                  <a:pt x="6674419" y="788938"/>
                </a:lnTo>
                <a:close/>
                <a:moveTo>
                  <a:pt x="5055169" y="503188"/>
                </a:moveTo>
                <a:lnTo>
                  <a:pt x="5108933" y="503188"/>
                </a:lnTo>
                <a:lnTo>
                  <a:pt x="5108933" y="609600"/>
                </a:lnTo>
                <a:cubicBezTo>
                  <a:pt x="5123196" y="592485"/>
                  <a:pt x="5141118" y="583928"/>
                  <a:pt x="5162697" y="583928"/>
                </a:cubicBezTo>
                <a:cubicBezTo>
                  <a:pt x="5206354" y="583928"/>
                  <a:pt x="5228492" y="609290"/>
                  <a:pt x="5229112" y="660016"/>
                </a:cubicBezTo>
                <a:lnTo>
                  <a:pt x="5229112" y="788938"/>
                </a:lnTo>
                <a:lnTo>
                  <a:pt x="5175348" y="788938"/>
                </a:lnTo>
                <a:lnTo>
                  <a:pt x="5175348" y="661504"/>
                </a:lnTo>
                <a:cubicBezTo>
                  <a:pt x="5175348" y="649970"/>
                  <a:pt x="5172868" y="641443"/>
                  <a:pt x="5167906" y="635924"/>
                </a:cubicBezTo>
                <a:cubicBezTo>
                  <a:pt x="5162946" y="630405"/>
                  <a:pt x="5154698" y="627646"/>
                  <a:pt x="5143164" y="627646"/>
                </a:cubicBezTo>
                <a:cubicBezTo>
                  <a:pt x="5127413" y="627646"/>
                  <a:pt x="5116003" y="633723"/>
                  <a:pt x="5108933" y="645877"/>
                </a:cubicBezTo>
                <a:lnTo>
                  <a:pt x="5108933" y="788938"/>
                </a:lnTo>
                <a:lnTo>
                  <a:pt x="5055169" y="788938"/>
                </a:lnTo>
                <a:close/>
                <a:moveTo>
                  <a:pt x="2277219" y="503188"/>
                </a:moveTo>
                <a:lnTo>
                  <a:pt x="2329867" y="503188"/>
                </a:lnTo>
                <a:lnTo>
                  <a:pt x="2280382" y="788938"/>
                </a:lnTo>
                <a:lnTo>
                  <a:pt x="2233500" y="788938"/>
                </a:lnTo>
                <a:lnTo>
                  <a:pt x="2236477" y="767358"/>
                </a:lnTo>
                <a:cubicBezTo>
                  <a:pt x="2221470" y="784845"/>
                  <a:pt x="2203983" y="793341"/>
                  <a:pt x="2184015" y="792845"/>
                </a:cubicBezTo>
                <a:cubicBezTo>
                  <a:pt x="2171489" y="792721"/>
                  <a:pt x="2160513" y="789434"/>
                  <a:pt x="2151087" y="782985"/>
                </a:cubicBezTo>
                <a:cubicBezTo>
                  <a:pt x="2141661" y="776536"/>
                  <a:pt x="2134375" y="767265"/>
                  <a:pt x="2129228" y="755173"/>
                </a:cubicBezTo>
                <a:cubicBezTo>
                  <a:pt x="2124081" y="743081"/>
                  <a:pt x="2121259" y="729593"/>
                  <a:pt x="2120763" y="714710"/>
                </a:cubicBezTo>
                <a:cubicBezTo>
                  <a:pt x="2120391" y="706897"/>
                  <a:pt x="2120577" y="699331"/>
                  <a:pt x="2121321" y="692014"/>
                </a:cubicBezTo>
                <a:lnTo>
                  <a:pt x="2122438" y="683642"/>
                </a:lnTo>
                <a:cubicBezTo>
                  <a:pt x="2125414" y="663054"/>
                  <a:pt x="2131150" y="644947"/>
                  <a:pt x="2139646" y="629320"/>
                </a:cubicBezTo>
                <a:cubicBezTo>
                  <a:pt x="2148141" y="613693"/>
                  <a:pt x="2158559" y="602097"/>
                  <a:pt x="2170900" y="594532"/>
                </a:cubicBezTo>
                <a:cubicBezTo>
                  <a:pt x="2183240" y="586966"/>
                  <a:pt x="2196975" y="583369"/>
                  <a:pt x="2212107" y="583741"/>
                </a:cubicBezTo>
                <a:cubicBezTo>
                  <a:pt x="2230834" y="584238"/>
                  <a:pt x="2245965" y="591741"/>
                  <a:pt x="2257499" y="606252"/>
                </a:cubicBezTo>
                <a:close/>
                <a:moveTo>
                  <a:pt x="2426269" y="238646"/>
                </a:moveTo>
                <a:cubicBezTo>
                  <a:pt x="2432371" y="238646"/>
                  <a:pt x="2437432" y="239204"/>
                  <a:pt x="2441451" y="240321"/>
                </a:cubicBezTo>
                <a:cubicBezTo>
                  <a:pt x="2445469" y="241437"/>
                  <a:pt x="2448706" y="243334"/>
                  <a:pt x="2451161" y="246013"/>
                </a:cubicBezTo>
                <a:cubicBezTo>
                  <a:pt x="2453617" y="248692"/>
                  <a:pt x="2455365" y="252227"/>
                  <a:pt x="2456408" y="256617"/>
                </a:cubicBezTo>
                <a:cubicBezTo>
                  <a:pt x="2457449" y="261008"/>
                  <a:pt x="2457970" y="266328"/>
                  <a:pt x="2457970" y="272579"/>
                </a:cubicBezTo>
                <a:cubicBezTo>
                  <a:pt x="2457970" y="278830"/>
                  <a:pt x="2457449" y="284076"/>
                  <a:pt x="2456408" y="288318"/>
                </a:cubicBezTo>
                <a:cubicBezTo>
                  <a:pt x="2455365" y="292559"/>
                  <a:pt x="2453617" y="296019"/>
                  <a:pt x="2451161" y="298698"/>
                </a:cubicBezTo>
                <a:cubicBezTo>
                  <a:pt x="2448706" y="301377"/>
                  <a:pt x="2445469" y="303275"/>
                  <a:pt x="2441451" y="304391"/>
                </a:cubicBezTo>
                <a:cubicBezTo>
                  <a:pt x="2437432" y="305507"/>
                  <a:pt x="2432371" y="306065"/>
                  <a:pt x="2426269" y="306065"/>
                </a:cubicBezTo>
                <a:cubicBezTo>
                  <a:pt x="2420168" y="306065"/>
                  <a:pt x="2415108" y="305507"/>
                  <a:pt x="2411090" y="304391"/>
                </a:cubicBezTo>
                <a:cubicBezTo>
                  <a:pt x="2407071" y="303275"/>
                  <a:pt x="2403834" y="301377"/>
                  <a:pt x="2401379" y="298698"/>
                </a:cubicBezTo>
                <a:cubicBezTo>
                  <a:pt x="2398923" y="296019"/>
                  <a:pt x="2397249" y="292559"/>
                  <a:pt x="2396356" y="288318"/>
                </a:cubicBezTo>
                <a:cubicBezTo>
                  <a:pt x="2395463" y="284076"/>
                  <a:pt x="2395016" y="278830"/>
                  <a:pt x="2395016" y="272579"/>
                </a:cubicBezTo>
                <a:cubicBezTo>
                  <a:pt x="2395016" y="266328"/>
                  <a:pt x="2395463" y="261008"/>
                  <a:pt x="2396356" y="256617"/>
                </a:cubicBezTo>
                <a:cubicBezTo>
                  <a:pt x="2397249" y="252227"/>
                  <a:pt x="2398923" y="248692"/>
                  <a:pt x="2401379" y="246013"/>
                </a:cubicBezTo>
                <a:cubicBezTo>
                  <a:pt x="2403834" y="243334"/>
                  <a:pt x="2407071" y="241437"/>
                  <a:pt x="2411090" y="240321"/>
                </a:cubicBezTo>
                <a:cubicBezTo>
                  <a:pt x="2415108" y="239204"/>
                  <a:pt x="2420168" y="238646"/>
                  <a:pt x="2426269" y="238646"/>
                </a:cubicBezTo>
                <a:close/>
                <a:moveTo>
                  <a:pt x="5429696" y="176138"/>
                </a:moveTo>
                <a:lnTo>
                  <a:pt x="5429696" y="258292"/>
                </a:lnTo>
                <a:lnTo>
                  <a:pt x="5472111" y="258292"/>
                </a:lnTo>
                <a:cubicBezTo>
                  <a:pt x="5480297" y="258292"/>
                  <a:pt x="5487181" y="257436"/>
                  <a:pt x="5492762" y="255724"/>
                </a:cubicBezTo>
                <a:cubicBezTo>
                  <a:pt x="5498342" y="254013"/>
                  <a:pt x="5503179" y="251483"/>
                  <a:pt x="5507272" y="248134"/>
                </a:cubicBezTo>
                <a:cubicBezTo>
                  <a:pt x="5511365" y="244785"/>
                  <a:pt x="5514565" y="240618"/>
                  <a:pt x="5516872" y="235632"/>
                </a:cubicBezTo>
                <a:cubicBezTo>
                  <a:pt x="5519178" y="230647"/>
                  <a:pt x="5520331" y="224954"/>
                  <a:pt x="5520331" y="218554"/>
                </a:cubicBezTo>
                <a:cubicBezTo>
                  <a:pt x="5520331" y="211857"/>
                  <a:pt x="5519215" y="205867"/>
                  <a:pt x="5516983" y="200583"/>
                </a:cubicBezTo>
                <a:cubicBezTo>
                  <a:pt x="5514751" y="195300"/>
                  <a:pt x="5511477" y="190872"/>
                  <a:pt x="5507161" y="187301"/>
                </a:cubicBezTo>
                <a:cubicBezTo>
                  <a:pt x="5502845" y="183729"/>
                  <a:pt x="5497337" y="180975"/>
                  <a:pt x="5490641" y="179041"/>
                </a:cubicBezTo>
                <a:cubicBezTo>
                  <a:pt x="5483944" y="177106"/>
                  <a:pt x="5475237" y="176138"/>
                  <a:pt x="5464521" y="176138"/>
                </a:cubicBezTo>
                <a:close/>
                <a:moveTo>
                  <a:pt x="3564060" y="168102"/>
                </a:moveTo>
                <a:lnTo>
                  <a:pt x="3656929" y="168102"/>
                </a:lnTo>
                <a:cubicBezTo>
                  <a:pt x="3658715" y="168102"/>
                  <a:pt x="3660240" y="168474"/>
                  <a:pt x="3661506" y="169218"/>
                </a:cubicBezTo>
                <a:cubicBezTo>
                  <a:pt x="3662771" y="169962"/>
                  <a:pt x="3663850" y="171227"/>
                  <a:pt x="3664743" y="173013"/>
                </a:cubicBezTo>
                <a:cubicBezTo>
                  <a:pt x="3665636" y="174799"/>
                  <a:pt x="3666268" y="177180"/>
                  <a:pt x="3666640" y="180157"/>
                </a:cubicBezTo>
                <a:cubicBezTo>
                  <a:pt x="3667013" y="183133"/>
                  <a:pt x="3667198" y="186705"/>
                  <a:pt x="3667198" y="190872"/>
                </a:cubicBezTo>
                <a:cubicBezTo>
                  <a:pt x="3667198" y="199504"/>
                  <a:pt x="3666380" y="205532"/>
                  <a:pt x="3664743" y="208955"/>
                </a:cubicBezTo>
                <a:cubicBezTo>
                  <a:pt x="3663105" y="212378"/>
                  <a:pt x="3660501" y="214090"/>
                  <a:pt x="3656929" y="214090"/>
                </a:cubicBezTo>
                <a:lnTo>
                  <a:pt x="3564060" y="214090"/>
                </a:lnTo>
                <a:cubicBezTo>
                  <a:pt x="3560340" y="214090"/>
                  <a:pt x="3557661" y="212341"/>
                  <a:pt x="3556024" y="208843"/>
                </a:cubicBezTo>
                <a:cubicBezTo>
                  <a:pt x="3554386" y="205346"/>
                  <a:pt x="3553568" y="199356"/>
                  <a:pt x="3553568" y="190872"/>
                </a:cubicBezTo>
                <a:cubicBezTo>
                  <a:pt x="3553568" y="182538"/>
                  <a:pt x="3554386" y="176659"/>
                  <a:pt x="3556024" y="173236"/>
                </a:cubicBezTo>
                <a:cubicBezTo>
                  <a:pt x="3557661" y="169813"/>
                  <a:pt x="3560340" y="168102"/>
                  <a:pt x="3564060" y="168102"/>
                </a:cubicBezTo>
                <a:close/>
                <a:moveTo>
                  <a:pt x="1937890" y="131713"/>
                </a:moveTo>
                <a:cubicBezTo>
                  <a:pt x="1934170" y="131713"/>
                  <a:pt x="1930486" y="132271"/>
                  <a:pt x="1926840" y="133388"/>
                </a:cubicBezTo>
                <a:cubicBezTo>
                  <a:pt x="1923194" y="134504"/>
                  <a:pt x="1919473" y="136327"/>
                  <a:pt x="1915678" y="138857"/>
                </a:cubicBezTo>
                <a:cubicBezTo>
                  <a:pt x="1911883" y="141387"/>
                  <a:pt x="1907977" y="144661"/>
                  <a:pt x="1903958" y="148680"/>
                </a:cubicBezTo>
                <a:cubicBezTo>
                  <a:pt x="1899939" y="152698"/>
                  <a:pt x="1895698" y="157684"/>
                  <a:pt x="1891233" y="163637"/>
                </a:cubicBezTo>
                <a:lnTo>
                  <a:pt x="1891233" y="229270"/>
                </a:lnTo>
                <a:cubicBezTo>
                  <a:pt x="1899121" y="239242"/>
                  <a:pt x="1906637" y="246943"/>
                  <a:pt x="1913781" y="252376"/>
                </a:cubicBezTo>
                <a:cubicBezTo>
                  <a:pt x="1920924" y="257808"/>
                  <a:pt x="1928366" y="260524"/>
                  <a:pt x="1936105" y="260524"/>
                </a:cubicBezTo>
                <a:cubicBezTo>
                  <a:pt x="1943397" y="260524"/>
                  <a:pt x="1949611" y="258664"/>
                  <a:pt x="1954746" y="254943"/>
                </a:cubicBezTo>
                <a:cubicBezTo>
                  <a:pt x="1959880" y="251222"/>
                  <a:pt x="1964085" y="246348"/>
                  <a:pt x="1967358" y="240321"/>
                </a:cubicBezTo>
                <a:cubicBezTo>
                  <a:pt x="1970633" y="234293"/>
                  <a:pt x="1973051" y="227484"/>
                  <a:pt x="1974614" y="219894"/>
                </a:cubicBezTo>
                <a:cubicBezTo>
                  <a:pt x="1976177" y="212304"/>
                  <a:pt x="1976958" y="204713"/>
                  <a:pt x="1976958" y="197123"/>
                </a:cubicBezTo>
                <a:cubicBezTo>
                  <a:pt x="1976958" y="188640"/>
                  <a:pt x="1976326" y="180492"/>
                  <a:pt x="1975061" y="172678"/>
                </a:cubicBezTo>
                <a:cubicBezTo>
                  <a:pt x="1973796" y="164865"/>
                  <a:pt x="1971638" y="157907"/>
                  <a:pt x="1968587" y="151805"/>
                </a:cubicBezTo>
                <a:cubicBezTo>
                  <a:pt x="1965536" y="145703"/>
                  <a:pt x="1961518" y="140829"/>
                  <a:pt x="1956532" y="137183"/>
                </a:cubicBezTo>
                <a:cubicBezTo>
                  <a:pt x="1951546" y="133536"/>
                  <a:pt x="1945332" y="131713"/>
                  <a:pt x="1937890" y="131713"/>
                </a:cubicBezTo>
                <a:close/>
                <a:moveTo>
                  <a:pt x="575816" y="131713"/>
                </a:moveTo>
                <a:cubicBezTo>
                  <a:pt x="572095" y="131713"/>
                  <a:pt x="568412" y="132271"/>
                  <a:pt x="564765" y="133388"/>
                </a:cubicBezTo>
                <a:cubicBezTo>
                  <a:pt x="561119" y="134504"/>
                  <a:pt x="557399" y="136327"/>
                  <a:pt x="553603" y="138857"/>
                </a:cubicBezTo>
                <a:cubicBezTo>
                  <a:pt x="549808" y="141387"/>
                  <a:pt x="545901" y="144661"/>
                  <a:pt x="541883" y="148680"/>
                </a:cubicBezTo>
                <a:cubicBezTo>
                  <a:pt x="537865" y="152698"/>
                  <a:pt x="533623" y="157684"/>
                  <a:pt x="529158" y="163637"/>
                </a:cubicBezTo>
                <a:lnTo>
                  <a:pt x="529158" y="229270"/>
                </a:lnTo>
                <a:cubicBezTo>
                  <a:pt x="537046" y="239242"/>
                  <a:pt x="544562" y="246943"/>
                  <a:pt x="551706" y="252376"/>
                </a:cubicBezTo>
                <a:cubicBezTo>
                  <a:pt x="558849" y="257808"/>
                  <a:pt x="566290" y="260524"/>
                  <a:pt x="574030" y="260524"/>
                </a:cubicBezTo>
                <a:cubicBezTo>
                  <a:pt x="581323" y="260524"/>
                  <a:pt x="587536" y="258664"/>
                  <a:pt x="592671" y="254943"/>
                </a:cubicBezTo>
                <a:cubicBezTo>
                  <a:pt x="597805" y="251222"/>
                  <a:pt x="602010" y="246348"/>
                  <a:pt x="605284" y="240321"/>
                </a:cubicBezTo>
                <a:cubicBezTo>
                  <a:pt x="608558" y="234293"/>
                  <a:pt x="610977" y="227484"/>
                  <a:pt x="612539" y="219894"/>
                </a:cubicBezTo>
                <a:cubicBezTo>
                  <a:pt x="614102" y="212304"/>
                  <a:pt x="614883" y="204713"/>
                  <a:pt x="614883" y="197123"/>
                </a:cubicBezTo>
                <a:cubicBezTo>
                  <a:pt x="614883" y="188640"/>
                  <a:pt x="614251" y="180492"/>
                  <a:pt x="612986" y="172678"/>
                </a:cubicBezTo>
                <a:cubicBezTo>
                  <a:pt x="611721" y="164865"/>
                  <a:pt x="609563" y="157907"/>
                  <a:pt x="606512" y="151805"/>
                </a:cubicBezTo>
                <a:cubicBezTo>
                  <a:pt x="603461" y="145703"/>
                  <a:pt x="599442" y="140829"/>
                  <a:pt x="594456" y="137183"/>
                </a:cubicBezTo>
                <a:cubicBezTo>
                  <a:pt x="589471" y="133536"/>
                  <a:pt x="583257" y="131713"/>
                  <a:pt x="575816" y="131713"/>
                </a:cubicBezTo>
                <a:close/>
                <a:moveTo>
                  <a:pt x="1682427" y="128141"/>
                </a:moveTo>
                <a:cubicBezTo>
                  <a:pt x="1674093" y="128141"/>
                  <a:pt x="1666800" y="129667"/>
                  <a:pt x="1660549" y="132718"/>
                </a:cubicBezTo>
                <a:cubicBezTo>
                  <a:pt x="1654299" y="135769"/>
                  <a:pt x="1649164" y="140234"/>
                  <a:pt x="1645146" y="146112"/>
                </a:cubicBezTo>
                <a:cubicBezTo>
                  <a:pt x="1641127" y="151991"/>
                  <a:pt x="1638114" y="159060"/>
                  <a:pt x="1636105" y="167320"/>
                </a:cubicBezTo>
                <a:cubicBezTo>
                  <a:pt x="1634095" y="175580"/>
                  <a:pt x="1633090" y="184994"/>
                  <a:pt x="1633090" y="195560"/>
                </a:cubicBezTo>
                <a:cubicBezTo>
                  <a:pt x="1633090" y="205383"/>
                  <a:pt x="1633910" y="214424"/>
                  <a:pt x="1635546" y="222684"/>
                </a:cubicBezTo>
                <a:cubicBezTo>
                  <a:pt x="1637184" y="230944"/>
                  <a:pt x="1639825" y="238125"/>
                  <a:pt x="1643471" y="244227"/>
                </a:cubicBezTo>
                <a:cubicBezTo>
                  <a:pt x="1647118" y="250329"/>
                  <a:pt x="1652066" y="255055"/>
                  <a:pt x="1658317" y="258403"/>
                </a:cubicBezTo>
                <a:cubicBezTo>
                  <a:pt x="1664568" y="261752"/>
                  <a:pt x="1672307" y="263426"/>
                  <a:pt x="1681535" y="263426"/>
                </a:cubicBezTo>
                <a:cubicBezTo>
                  <a:pt x="1690018" y="263426"/>
                  <a:pt x="1697384" y="261901"/>
                  <a:pt x="1703635" y="258850"/>
                </a:cubicBezTo>
                <a:cubicBezTo>
                  <a:pt x="1709886" y="255799"/>
                  <a:pt x="1715021" y="251371"/>
                  <a:pt x="1719039" y="245567"/>
                </a:cubicBezTo>
                <a:cubicBezTo>
                  <a:pt x="1723058" y="239762"/>
                  <a:pt x="1726034" y="232730"/>
                  <a:pt x="1727969" y="224470"/>
                </a:cubicBezTo>
                <a:cubicBezTo>
                  <a:pt x="1729903" y="216210"/>
                  <a:pt x="1730871" y="206797"/>
                  <a:pt x="1730871" y="196230"/>
                </a:cubicBezTo>
                <a:cubicBezTo>
                  <a:pt x="1730871" y="186408"/>
                  <a:pt x="1730090" y="177366"/>
                  <a:pt x="1728527" y="169106"/>
                </a:cubicBezTo>
                <a:cubicBezTo>
                  <a:pt x="1726964" y="160846"/>
                  <a:pt x="1724323" y="153665"/>
                  <a:pt x="1720602" y="147563"/>
                </a:cubicBezTo>
                <a:cubicBezTo>
                  <a:pt x="1716881" y="141461"/>
                  <a:pt x="1711932" y="136699"/>
                  <a:pt x="1705756" y="133276"/>
                </a:cubicBezTo>
                <a:cubicBezTo>
                  <a:pt x="1699579" y="129853"/>
                  <a:pt x="1691803" y="128141"/>
                  <a:pt x="1682427" y="128141"/>
                </a:cubicBezTo>
                <a:close/>
                <a:moveTo>
                  <a:pt x="815652" y="128141"/>
                </a:moveTo>
                <a:cubicBezTo>
                  <a:pt x="807318" y="128141"/>
                  <a:pt x="800025" y="129667"/>
                  <a:pt x="793775" y="132718"/>
                </a:cubicBezTo>
                <a:cubicBezTo>
                  <a:pt x="787524" y="135769"/>
                  <a:pt x="782389" y="140234"/>
                  <a:pt x="778371" y="146112"/>
                </a:cubicBezTo>
                <a:cubicBezTo>
                  <a:pt x="774352" y="151991"/>
                  <a:pt x="771339" y="159060"/>
                  <a:pt x="769330" y="167320"/>
                </a:cubicBezTo>
                <a:cubicBezTo>
                  <a:pt x="767320" y="175580"/>
                  <a:pt x="766315" y="184994"/>
                  <a:pt x="766315" y="195560"/>
                </a:cubicBezTo>
                <a:cubicBezTo>
                  <a:pt x="766315" y="205383"/>
                  <a:pt x="767134" y="214424"/>
                  <a:pt x="768772" y="222684"/>
                </a:cubicBezTo>
                <a:cubicBezTo>
                  <a:pt x="770409" y="230944"/>
                  <a:pt x="773050" y="238125"/>
                  <a:pt x="776697" y="244227"/>
                </a:cubicBezTo>
                <a:cubicBezTo>
                  <a:pt x="780343" y="250329"/>
                  <a:pt x="785291" y="255055"/>
                  <a:pt x="791542" y="258403"/>
                </a:cubicBezTo>
                <a:cubicBezTo>
                  <a:pt x="797793" y="261752"/>
                  <a:pt x="805532" y="263426"/>
                  <a:pt x="814759" y="263426"/>
                </a:cubicBezTo>
                <a:cubicBezTo>
                  <a:pt x="823243" y="263426"/>
                  <a:pt x="830609" y="261901"/>
                  <a:pt x="836860" y="258850"/>
                </a:cubicBezTo>
                <a:cubicBezTo>
                  <a:pt x="843111" y="255799"/>
                  <a:pt x="848246" y="251371"/>
                  <a:pt x="852264" y="245567"/>
                </a:cubicBezTo>
                <a:cubicBezTo>
                  <a:pt x="856282" y="239762"/>
                  <a:pt x="859259" y="232730"/>
                  <a:pt x="861194" y="224470"/>
                </a:cubicBezTo>
                <a:cubicBezTo>
                  <a:pt x="863129" y="216210"/>
                  <a:pt x="864096" y="206797"/>
                  <a:pt x="864096" y="196230"/>
                </a:cubicBezTo>
                <a:cubicBezTo>
                  <a:pt x="864096" y="186408"/>
                  <a:pt x="863315" y="177366"/>
                  <a:pt x="861752" y="169106"/>
                </a:cubicBezTo>
                <a:cubicBezTo>
                  <a:pt x="860189" y="160846"/>
                  <a:pt x="857548" y="153665"/>
                  <a:pt x="853827" y="147563"/>
                </a:cubicBezTo>
                <a:cubicBezTo>
                  <a:pt x="850106" y="141461"/>
                  <a:pt x="845158" y="136699"/>
                  <a:pt x="838981" y="133276"/>
                </a:cubicBezTo>
                <a:cubicBezTo>
                  <a:pt x="832805" y="129853"/>
                  <a:pt x="825029" y="128141"/>
                  <a:pt x="815652" y="128141"/>
                </a:cubicBezTo>
                <a:close/>
                <a:moveTo>
                  <a:pt x="332929" y="123453"/>
                </a:moveTo>
                <a:cubicBezTo>
                  <a:pt x="325784" y="123453"/>
                  <a:pt x="319571" y="124793"/>
                  <a:pt x="314288" y="127472"/>
                </a:cubicBezTo>
                <a:cubicBezTo>
                  <a:pt x="309004" y="130151"/>
                  <a:pt x="304614" y="133760"/>
                  <a:pt x="301116" y="138299"/>
                </a:cubicBezTo>
                <a:cubicBezTo>
                  <a:pt x="297619" y="142838"/>
                  <a:pt x="294940" y="148196"/>
                  <a:pt x="293079" y="154372"/>
                </a:cubicBezTo>
                <a:cubicBezTo>
                  <a:pt x="291219" y="160549"/>
                  <a:pt x="290140" y="167134"/>
                  <a:pt x="289843" y="174129"/>
                </a:cubicBezTo>
                <a:lnTo>
                  <a:pt x="373782" y="174129"/>
                </a:lnTo>
                <a:cubicBezTo>
                  <a:pt x="374228" y="158353"/>
                  <a:pt x="371066" y="145964"/>
                  <a:pt x="364294" y="136959"/>
                </a:cubicBezTo>
                <a:cubicBezTo>
                  <a:pt x="357522" y="127955"/>
                  <a:pt x="347067" y="123453"/>
                  <a:pt x="332929" y="123453"/>
                </a:cubicBezTo>
                <a:close/>
                <a:moveTo>
                  <a:pt x="2426269" y="92646"/>
                </a:moveTo>
                <a:cubicBezTo>
                  <a:pt x="2432371" y="92646"/>
                  <a:pt x="2437432" y="93241"/>
                  <a:pt x="2441451" y="94432"/>
                </a:cubicBezTo>
                <a:cubicBezTo>
                  <a:pt x="2445469" y="95622"/>
                  <a:pt x="2448706" y="97557"/>
                  <a:pt x="2451161" y="100236"/>
                </a:cubicBezTo>
                <a:cubicBezTo>
                  <a:pt x="2453617" y="102915"/>
                  <a:pt x="2455365" y="106412"/>
                  <a:pt x="2456408" y="110728"/>
                </a:cubicBezTo>
                <a:cubicBezTo>
                  <a:pt x="2457449" y="115044"/>
                  <a:pt x="2457970" y="120402"/>
                  <a:pt x="2457970" y="126802"/>
                </a:cubicBezTo>
                <a:cubicBezTo>
                  <a:pt x="2457970" y="133053"/>
                  <a:pt x="2457449" y="138262"/>
                  <a:pt x="2456408" y="142429"/>
                </a:cubicBezTo>
                <a:cubicBezTo>
                  <a:pt x="2455365" y="146596"/>
                  <a:pt x="2453617" y="150019"/>
                  <a:pt x="2451161" y="152698"/>
                </a:cubicBezTo>
                <a:cubicBezTo>
                  <a:pt x="2448706" y="155377"/>
                  <a:pt x="2445469" y="157274"/>
                  <a:pt x="2441451" y="158391"/>
                </a:cubicBezTo>
                <a:cubicBezTo>
                  <a:pt x="2437432" y="159507"/>
                  <a:pt x="2432371" y="160065"/>
                  <a:pt x="2426269" y="160065"/>
                </a:cubicBezTo>
                <a:cubicBezTo>
                  <a:pt x="2420168" y="160065"/>
                  <a:pt x="2415108" y="159507"/>
                  <a:pt x="2411090" y="158391"/>
                </a:cubicBezTo>
                <a:cubicBezTo>
                  <a:pt x="2407071" y="157274"/>
                  <a:pt x="2403834" y="155377"/>
                  <a:pt x="2401379" y="152698"/>
                </a:cubicBezTo>
                <a:cubicBezTo>
                  <a:pt x="2398923" y="150019"/>
                  <a:pt x="2397249" y="146596"/>
                  <a:pt x="2396356" y="142429"/>
                </a:cubicBezTo>
                <a:cubicBezTo>
                  <a:pt x="2395463" y="138262"/>
                  <a:pt x="2395016" y="133053"/>
                  <a:pt x="2395016" y="126802"/>
                </a:cubicBezTo>
                <a:cubicBezTo>
                  <a:pt x="2395016" y="120402"/>
                  <a:pt x="2395463" y="115044"/>
                  <a:pt x="2396356" y="110728"/>
                </a:cubicBezTo>
                <a:cubicBezTo>
                  <a:pt x="2397249" y="106412"/>
                  <a:pt x="2398923" y="102915"/>
                  <a:pt x="2401379" y="100236"/>
                </a:cubicBezTo>
                <a:cubicBezTo>
                  <a:pt x="2403834" y="97557"/>
                  <a:pt x="2407071" y="95622"/>
                  <a:pt x="2411090" y="94432"/>
                </a:cubicBezTo>
                <a:cubicBezTo>
                  <a:pt x="2415108" y="93241"/>
                  <a:pt x="2420168" y="92646"/>
                  <a:pt x="2426269" y="92646"/>
                </a:cubicBezTo>
                <a:close/>
                <a:moveTo>
                  <a:pt x="2110755" y="87511"/>
                </a:moveTo>
                <a:cubicBezTo>
                  <a:pt x="2116261" y="87511"/>
                  <a:pt x="2120801" y="87735"/>
                  <a:pt x="2124373" y="88181"/>
                </a:cubicBezTo>
                <a:cubicBezTo>
                  <a:pt x="2127944" y="88627"/>
                  <a:pt x="2130809" y="89260"/>
                  <a:pt x="2132967" y="90079"/>
                </a:cubicBezTo>
                <a:cubicBezTo>
                  <a:pt x="2135126" y="90897"/>
                  <a:pt x="2136651" y="91864"/>
                  <a:pt x="2137544" y="92981"/>
                </a:cubicBezTo>
                <a:cubicBezTo>
                  <a:pt x="2138437" y="94097"/>
                  <a:pt x="2138883" y="95399"/>
                  <a:pt x="2138883" y="96887"/>
                </a:cubicBezTo>
                <a:lnTo>
                  <a:pt x="2138883" y="295573"/>
                </a:lnTo>
                <a:cubicBezTo>
                  <a:pt x="2138883" y="297061"/>
                  <a:pt x="2138437" y="298364"/>
                  <a:pt x="2137544" y="299480"/>
                </a:cubicBezTo>
                <a:cubicBezTo>
                  <a:pt x="2136651" y="300596"/>
                  <a:pt x="2135126" y="301526"/>
                  <a:pt x="2132967" y="302270"/>
                </a:cubicBezTo>
                <a:cubicBezTo>
                  <a:pt x="2130809" y="303014"/>
                  <a:pt x="2127944" y="303573"/>
                  <a:pt x="2124373" y="303945"/>
                </a:cubicBezTo>
                <a:cubicBezTo>
                  <a:pt x="2120801" y="304317"/>
                  <a:pt x="2116261" y="304503"/>
                  <a:pt x="2110755" y="304503"/>
                </a:cubicBezTo>
                <a:cubicBezTo>
                  <a:pt x="2105248" y="304503"/>
                  <a:pt x="2100709" y="304317"/>
                  <a:pt x="2097137" y="303945"/>
                </a:cubicBezTo>
                <a:cubicBezTo>
                  <a:pt x="2093565" y="303573"/>
                  <a:pt x="2090700" y="303014"/>
                  <a:pt x="2088542" y="302270"/>
                </a:cubicBezTo>
                <a:cubicBezTo>
                  <a:pt x="2086384" y="301526"/>
                  <a:pt x="2084858" y="300596"/>
                  <a:pt x="2083966" y="299480"/>
                </a:cubicBezTo>
                <a:cubicBezTo>
                  <a:pt x="2083073" y="298364"/>
                  <a:pt x="2082626" y="297061"/>
                  <a:pt x="2082626" y="295573"/>
                </a:cubicBezTo>
                <a:lnTo>
                  <a:pt x="2082626" y="96887"/>
                </a:lnTo>
                <a:cubicBezTo>
                  <a:pt x="2082626" y="95399"/>
                  <a:pt x="2083073" y="94097"/>
                  <a:pt x="2083966" y="92981"/>
                </a:cubicBezTo>
                <a:cubicBezTo>
                  <a:pt x="2084858" y="91864"/>
                  <a:pt x="2086384" y="90897"/>
                  <a:pt x="2088542" y="90079"/>
                </a:cubicBezTo>
                <a:cubicBezTo>
                  <a:pt x="2090700" y="89260"/>
                  <a:pt x="2093565" y="88627"/>
                  <a:pt x="2097137" y="88181"/>
                </a:cubicBezTo>
                <a:cubicBezTo>
                  <a:pt x="2100709" y="87735"/>
                  <a:pt x="2105248" y="87511"/>
                  <a:pt x="2110755" y="87511"/>
                </a:cubicBezTo>
                <a:close/>
                <a:moveTo>
                  <a:pt x="2285107" y="83939"/>
                </a:moveTo>
                <a:cubicBezTo>
                  <a:pt x="2291060" y="83939"/>
                  <a:pt x="2296901" y="84460"/>
                  <a:pt x="2302631" y="85502"/>
                </a:cubicBezTo>
                <a:cubicBezTo>
                  <a:pt x="2308361" y="86544"/>
                  <a:pt x="2313719" y="87958"/>
                  <a:pt x="2318705" y="89744"/>
                </a:cubicBezTo>
                <a:cubicBezTo>
                  <a:pt x="2323691" y="91530"/>
                  <a:pt x="2328155" y="93539"/>
                  <a:pt x="2332099" y="95771"/>
                </a:cubicBezTo>
                <a:cubicBezTo>
                  <a:pt x="2336043" y="98004"/>
                  <a:pt x="2338834" y="99938"/>
                  <a:pt x="2340471" y="101576"/>
                </a:cubicBezTo>
                <a:cubicBezTo>
                  <a:pt x="2342108" y="103213"/>
                  <a:pt x="2343261" y="104589"/>
                  <a:pt x="2343931" y="105706"/>
                </a:cubicBezTo>
                <a:cubicBezTo>
                  <a:pt x="2344601" y="106822"/>
                  <a:pt x="2345122" y="108273"/>
                  <a:pt x="2345494" y="110059"/>
                </a:cubicBezTo>
                <a:cubicBezTo>
                  <a:pt x="2345866" y="111845"/>
                  <a:pt x="2346164" y="114040"/>
                  <a:pt x="2346387" y="116644"/>
                </a:cubicBezTo>
                <a:cubicBezTo>
                  <a:pt x="2346610" y="119249"/>
                  <a:pt x="2346722" y="122411"/>
                  <a:pt x="2346722" y="126132"/>
                </a:cubicBezTo>
                <a:cubicBezTo>
                  <a:pt x="2346722" y="134764"/>
                  <a:pt x="2345978" y="140829"/>
                  <a:pt x="2344489" y="144326"/>
                </a:cubicBezTo>
                <a:cubicBezTo>
                  <a:pt x="2343001" y="147824"/>
                  <a:pt x="2341066" y="149573"/>
                  <a:pt x="2338685" y="149573"/>
                </a:cubicBezTo>
                <a:cubicBezTo>
                  <a:pt x="2336155" y="149573"/>
                  <a:pt x="2333476" y="148531"/>
                  <a:pt x="2330648" y="146447"/>
                </a:cubicBezTo>
                <a:cubicBezTo>
                  <a:pt x="2327820" y="144364"/>
                  <a:pt x="2324472" y="142057"/>
                  <a:pt x="2320602" y="139527"/>
                </a:cubicBezTo>
                <a:cubicBezTo>
                  <a:pt x="2316733" y="136997"/>
                  <a:pt x="2312119" y="134690"/>
                  <a:pt x="2306762" y="132606"/>
                </a:cubicBezTo>
                <a:cubicBezTo>
                  <a:pt x="2301403" y="130523"/>
                  <a:pt x="2295004" y="129481"/>
                  <a:pt x="2287562" y="129481"/>
                </a:cubicBezTo>
                <a:cubicBezTo>
                  <a:pt x="2272977" y="129481"/>
                  <a:pt x="2261815" y="135099"/>
                  <a:pt x="2254076" y="146336"/>
                </a:cubicBezTo>
                <a:cubicBezTo>
                  <a:pt x="2246337" y="157572"/>
                  <a:pt x="2242468" y="174055"/>
                  <a:pt x="2242468" y="195784"/>
                </a:cubicBezTo>
                <a:cubicBezTo>
                  <a:pt x="2242468" y="206499"/>
                  <a:pt x="2243435" y="215950"/>
                  <a:pt x="2245370" y="224135"/>
                </a:cubicBezTo>
                <a:cubicBezTo>
                  <a:pt x="2247304" y="232321"/>
                  <a:pt x="2250169" y="239167"/>
                  <a:pt x="2253965" y="244674"/>
                </a:cubicBezTo>
                <a:cubicBezTo>
                  <a:pt x="2257760" y="250180"/>
                  <a:pt x="2262522" y="254310"/>
                  <a:pt x="2268252" y="257064"/>
                </a:cubicBezTo>
                <a:cubicBezTo>
                  <a:pt x="2273982" y="259817"/>
                  <a:pt x="2280642" y="261194"/>
                  <a:pt x="2288232" y="261194"/>
                </a:cubicBezTo>
                <a:cubicBezTo>
                  <a:pt x="2295971" y="261194"/>
                  <a:pt x="2302631" y="260040"/>
                  <a:pt x="2308212" y="257733"/>
                </a:cubicBezTo>
                <a:cubicBezTo>
                  <a:pt x="2313793" y="255427"/>
                  <a:pt x="2318668" y="252859"/>
                  <a:pt x="2322835" y="250032"/>
                </a:cubicBezTo>
                <a:cubicBezTo>
                  <a:pt x="2327002" y="247204"/>
                  <a:pt x="2330500" y="244637"/>
                  <a:pt x="2333327" y="242330"/>
                </a:cubicBezTo>
                <a:cubicBezTo>
                  <a:pt x="2336155" y="240023"/>
                  <a:pt x="2338536" y="238869"/>
                  <a:pt x="2340471" y="238869"/>
                </a:cubicBezTo>
                <a:cubicBezTo>
                  <a:pt x="2341810" y="238869"/>
                  <a:pt x="2342927" y="239242"/>
                  <a:pt x="2343820" y="239986"/>
                </a:cubicBezTo>
                <a:cubicBezTo>
                  <a:pt x="2344712" y="240730"/>
                  <a:pt x="2345419" y="242106"/>
                  <a:pt x="2345940" y="244116"/>
                </a:cubicBezTo>
                <a:cubicBezTo>
                  <a:pt x="2346461" y="246125"/>
                  <a:pt x="2346871" y="248692"/>
                  <a:pt x="2347168" y="251818"/>
                </a:cubicBezTo>
                <a:cubicBezTo>
                  <a:pt x="2347466" y="254943"/>
                  <a:pt x="2347615" y="258961"/>
                  <a:pt x="2347615" y="263873"/>
                </a:cubicBezTo>
                <a:cubicBezTo>
                  <a:pt x="2347615" y="267742"/>
                  <a:pt x="2347503" y="270979"/>
                  <a:pt x="2347280" y="273584"/>
                </a:cubicBezTo>
                <a:cubicBezTo>
                  <a:pt x="2347057" y="276188"/>
                  <a:pt x="2346759" y="278383"/>
                  <a:pt x="2346387" y="280169"/>
                </a:cubicBezTo>
                <a:cubicBezTo>
                  <a:pt x="2346015" y="281955"/>
                  <a:pt x="2345568" y="283406"/>
                  <a:pt x="2345048" y="284523"/>
                </a:cubicBezTo>
                <a:cubicBezTo>
                  <a:pt x="2344526" y="285639"/>
                  <a:pt x="2343373" y="287053"/>
                  <a:pt x="2341587" y="288764"/>
                </a:cubicBezTo>
                <a:cubicBezTo>
                  <a:pt x="2339801" y="290476"/>
                  <a:pt x="2336750" y="292559"/>
                  <a:pt x="2332434" y="295015"/>
                </a:cubicBezTo>
                <a:cubicBezTo>
                  <a:pt x="2328118" y="297471"/>
                  <a:pt x="2323207" y="299666"/>
                  <a:pt x="2317700" y="301601"/>
                </a:cubicBezTo>
                <a:cubicBezTo>
                  <a:pt x="2312194" y="303535"/>
                  <a:pt x="2306203" y="305098"/>
                  <a:pt x="2299729" y="306289"/>
                </a:cubicBezTo>
                <a:cubicBezTo>
                  <a:pt x="2293255" y="307479"/>
                  <a:pt x="2286595" y="308075"/>
                  <a:pt x="2279749" y="308075"/>
                </a:cubicBezTo>
                <a:cubicBezTo>
                  <a:pt x="2264420" y="308075"/>
                  <a:pt x="2250839" y="305693"/>
                  <a:pt x="2239007" y="300931"/>
                </a:cubicBezTo>
                <a:cubicBezTo>
                  <a:pt x="2227175" y="296168"/>
                  <a:pt x="2217241" y="289136"/>
                  <a:pt x="2209204" y="279834"/>
                </a:cubicBezTo>
                <a:cubicBezTo>
                  <a:pt x="2201168" y="270533"/>
                  <a:pt x="2195103" y="259185"/>
                  <a:pt x="2191010" y="245790"/>
                </a:cubicBezTo>
                <a:cubicBezTo>
                  <a:pt x="2186917" y="232395"/>
                  <a:pt x="2184871" y="217066"/>
                  <a:pt x="2184871" y="199802"/>
                </a:cubicBezTo>
                <a:cubicBezTo>
                  <a:pt x="2184871" y="179859"/>
                  <a:pt x="2187364" y="162632"/>
                  <a:pt x="2192350" y="148122"/>
                </a:cubicBezTo>
                <a:cubicBezTo>
                  <a:pt x="2197335" y="133611"/>
                  <a:pt x="2204293" y="121593"/>
                  <a:pt x="2213223" y="112068"/>
                </a:cubicBezTo>
                <a:cubicBezTo>
                  <a:pt x="2222153" y="102543"/>
                  <a:pt x="2232719" y="95474"/>
                  <a:pt x="2244923" y="90860"/>
                </a:cubicBezTo>
                <a:cubicBezTo>
                  <a:pt x="2257127" y="86246"/>
                  <a:pt x="2270522" y="83939"/>
                  <a:pt x="2285107" y="83939"/>
                </a:cubicBezTo>
                <a:close/>
                <a:moveTo>
                  <a:pt x="1954411" y="83716"/>
                </a:moveTo>
                <a:cubicBezTo>
                  <a:pt x="1968996" y="83716"/>
                  <a:pt x="1981423" y="86581"/>
                  <a:pt x="1991692" y="92311"/>
                </a:cubicBezTo>
                <a:cubicBezTo>
                  <a:pt x="2001961" y="98041"/>
                  <a:pt x="2010333" y="105892"/>
                  <a:pt x="2016807" y="115863"/>
                </a:cubicBezTo>
                <a:cubicBezTo>
                  <a:pt x="2023281" y="125835"/>
                  <a:pt x="2028006" y="137443"/>
                  <a:pt x="2030983" y="150689"/>
                </a:cubicBezTo>
                <a:cubicBezTo>
                  <a:pt x="2033959" y="163935"/>
                  <a:pt x="2035448" y="178073"/>
                  <a:pt x="2035448" y="193105"/>
                </a:cubicBezTo>
                <a:cubicBezTo>
                  <a:pt x="2035448" y="210815"/>
                  <a:pt x="2033550" y="226777"/>
                  <a:pt x="2029755" y="240990"/>
                </a:cubicBezTo>
                <a:cubicBezTo>
                  <a:pt x="2025960" y="255203"/>
                  <a:pt x="2020416" y="267296"/>
                  <a:pt x="2013123" y="277267"/>
                </a:cubicBezTo>
                <a:cubicBezTo>
                  <a:pt x="2005831" y="287239"/>
                  <a:pt x="1996752" y="294903"/>
                  <a:pt x="1985888" y="300261"/>
                </a:cubicBezTo>
                <a:cubicBezTo>
                  <a:pt x="1975023" y="305619"/>
                  <a:pt x="1962596" y="308298"/>
                  <a:pt x="1948606" y="308298"/>
                </a:cubicBezTo>
                <a:cubicBezTo>
                  <a:pt x="1942802" y="308298"/>
                  <a:pt x="1937482" y="307740"/>
                  <a:pt x="1932645" y="306623"/>
                </a:cubicBezTo>
                <a:cubicBezTo>
                  <a:pt x="1927808" y="305507"/>
                  <a:pt x="1923120" y="303796"/>
                  <a:pt x="1918581" y="301489"/>
                </a:cubicBezTo>
                <a:cubicBezTo>
                  <a:pt x="1914041" y="299182"/>
                  <a:pt x="1909539" y="296317"/>
                  <a:pt x="1905074" y="292894"/>
                </a:cubicBezTo>
                <a:cubicBezTo>
                  <a:pt x="1900609" y="289471"/>
                  <a:pt x="1895995" y="285453"/>
                  <a:pt x="1891233" y="280839"/>
                </a:cubicBezTo>
                <a:lnTo>
                  <a:pt x="1891233" y="374601"/>
                </a:lnTo>
                <a:cubicBezTo>
                  <a:pt x="1891233" y="376089"/>
                  <a:pt x="1890787" y="377428"/>
                  <a:pt x="1889894" y="378619"/>
                </a:cubicBezTo>
                <a:cubicBezTo>
                  <a:pt x="1889001" y="379810"/>
                  <a:pt x="1887475" y="380814"/>
                  <a:pt x="1885317" y="381633"/>
                </a:cubicBezTo>
                <a:cubicBezTo>
                  <a:pt x="1883159" y="382451"/>
                  <a:pt x="1880295" y="383084"/>
                  <a:pt x="1876722" y="383530"/>
                </a:cubicBezTo>
                <a:cubicBezTo>
                  <a:pt x="1873151" y="383977"/>
                  <a:pt x="1868611" y="384200"/>
                  <a:pt x="1863105" y="384200"/>
                </a:cubicBezTo>
                <a:cubicBezTo>
                  <a:pt x="1857598" y="384200"/>
                  <a:pt x="1853059" y="383977"/>
                  <a:pt x="1849487" y="383530"/>
                </a:cubicBezTo>
                <a:cubicBezTo>
                  <a:pt x="1845915" y="383084"/>
                  <a:pt x="1843050" y="382451"/>
                  <a:pt x="1840892" y="381633"/>
                </a:cubicBezTo>
                <a:cubicBezTo>
                  <a:pt x="1838734" y="380814"/>
                  <a:pt x="1837209" y="379810"/>
                  <a:pt x="1836316" y="378619"/>
                </a:cubicBezTo>
                <a:cubicBezTo>
                  <a:pt x="1835423" y="377428"/>
                  <a:pt x="1834976" y="376089"/>
                  <a:pt x="1834976" y="374601"/>
                </a:cubicBezTo>
                <a:lnTo>
                  <a:pt x="1834976" y="96441"/>
                </a:lnTo>
                <a:cubicBezTo>
                  <a:pt x="1834976" y="94953"/>
                  <a:pt x="1835348" y="93650"/>
                  <a:pt x="1836092" y="92534"/>
                </a:cubicBezTo>
                <a:cubicBezTo>
                  <a:pt x="1836836" y="91418"/>
                  <a:pt x="1838139" y="90488"/>
                  <a:pt x="1839999" y="89744"/>
                </a:cubicBezTo>
                <a:cubicBezTo>
                  <a:pt x="1841860" y="89000"/>
                  <a:pt x="1844315" y="88441"/>
                  <a:pt x="1847366" y="88069"/>
                </a:cubicBezTo>
                <a:cubicBezTo>
                  <a:pt x="1850417" y="87697"/>
                  <a:pt x="1854249" y="87511"/>
                  <a:pt x="1858863" y="87511"/>
                </a:cubicBezTo>
                <a:cubicBezTo>
                  <a:pt x="1863328" y="87511"/>
                  <a:pt x="1867086" y="87697"/>
                  <a:pt x="1870137" y="88069"/>
                </a:cubicBezTo>
                <a:cubicBezTo>
                  <a:pt x="1873188" y="88441"/>
                  <a:pt x="1875643" y="89000"/>
                  <a:pt x="1877504" y="89744"/>
                </a:cubicBezTo>
                <a:cubicBezTo>
                  <a:pt x="1879364" y="90488"/>
                  <a:pt x="1880666" y="91418"/>
                  <a:pt x="1881411" y="92534"/>
                </a:cubicBezTo>
                <a:cubicBezTo>
                  <a:pt x="1882154" y="93650"/>
                  <a:pt x="1882527" y="94953"/>
                  <a:pt x="1882527" y="96441"/>
                </a:cubicBezTo>
                <a:lnTo>
                  <a:pt x="1882527" y="119881"/>
                </a:lnTo>
                <a:cubicBezTo>
                  <a:pt x="1888331" y="113928"/>
                  <a:pt x="1894023" y="108682"/>
                  <a:pt x="1899605" y="104143"/>
                </a:cubicBezTo>
                <a:cubicBezTo>
                  <a:pt x="1905186" y="99604"/>
                  <a:pt x="1910878" y="95808"/>
                  <a:pt x="1916683" y="92757"/>
                </a:cubicBezTo>
                <a:cubicBezTo>
                  <a:pt x="1922487" y="89706"/>
                  <a:pt x="1928477" y="87437"/>
                  <a:pt x="1934654" y="85949"/>
                </a:cubicBezTo>
                <a:cubicBezTo>
                  <a:pt x="1940830" y="84460"/>
                  <a:pt x="1947416" y="83716"/>
                  <a:pt x="1954411" y="83716"/>
                </a:cubicBezTo>
                <a:close/>
                <a:moveTo>
                  <a:pt x="1684437" y="83716"/>
                </a:moveTo>
                <a:cubicBezTo>
                  <a:pt x="1702296" y="83716"/>
                  <a:pt x="1717774" y="86135"/>
                  <a:pt x="1730871" y="90972"/>
                </a:cubicBezTo>
                <a:cubicBezTo>
                  <a:pt x="1743968" y="95808"/>
                  <a:pt x="1754795" y="102915"/>
                  <a:pt x="1763352" y="112291"/>
                </a:cubicBezTo>
                <a:cubicBezTo>
                  <a:pt x="1771910" y="121667"/>
                  <a:pt x="1778273" y="133202"/>
                  <a:pt x="1782440" y="146894"/>
                </a:cubicBezTo>
                <a:cubicBezTo>
                  <a:pt x="1786607" y="160586"/>
                  <a:pt x="1788690" y="176287"/>
                  <a:pt x="1788690" y="193998"/>
                </a:cubicBezTo>
                <a:cubicBezTo>
                  <a:pt x="1788690" y="210964"/>
                  <a:pt x="1786458" y="226442"/>
                  <a:pt x="1781993" y="240432"/>
                </a:cubicBezTo>
                <a:cubicBezTo>
                  <a:pt x="1777528" y="254422"/>
                  <a:pt x="1770757" y="266477"/>
                  <a:pt x="1761678" y="276597"/>
                </a:cubicBezTo>
                <a:cubicBezTo>
                  <a:pt x="1752599" y="286718"/>
                  <a:pt x="1741214" y="294531"/>
                  <a:pt x="1727522" y="300038"/>
                </a:cubicBezTo>
                <a:cubicBezTo>
                  <a:pt x="1713830" y="305544"/>
                  <a:pt x="1697831" y="308298"/>
                  <a:pt x="1679525" y="308298"/>
                </a:cubicBezTo>
                <a:cubicBezTo>
                  <a:pt x="1661815" y="308298"/>
                  <a:pt x="1646411" y="305842"/>
                  <a:pt x="1633314" y="300931"/>
                </a:cubicBezTo>
                <a:cubicBezTo>
                  <a:pt x="1620217" y="296019"/>
                  <a:pt x="1609353" y="288876"/>
                  <a:pt x="1600721" y="279500"/>
                </a:cubicBezTo>
                <a:cubicBezTo>
                  <a:pt x="1592089" y="270123"/>
                  <a:pt x="1585689" y="258589"/>
                  <a:pt x="1581521" y="244897"/>
                </a:cubicBezTo>
                <a:cubicBezTo>
                  <a:pt x="1577354" y="231205"/>
                  <a:pt x="1575271" y="215578"/>
                  <a:pt x="1575271" y="198016"/>
                </a:cubicBezTo>
                <a:cubicBezTo>
                  <a:pt x="1575271" y="181050"/>
                  <a:pt x="1577541" y="165534"/>
                  <a:pt x="1582079" y="151470"/>
                </a:cubicBezTo>
                <a:cubicBezTo>
                  <a:pt x="1586619" y="137406"/>
                  <a:pt x="1593428" y="125351"/>
                  <a:pt x="1602507" y="115305"/>
                </a:cubicBezTo>
                <a:cubicBezTo>
                  <a:pt x="1611585" y="105259"/>
                  <a:pt x="1622934" y="97483"/>
                  <a:pt x="1636551" y="91976"/>
                </a:cubicBezTo>
                <a:cubicBezTo>
                  <a:pt x="1650169" y="86469"/>
                  <a:pt x="1666131" y="83716"/>
                  <a:pt x="1684437" y="83716"/>
                </a:cubicBezTo>
                <a:close/>
                <a:moveTo>
                  <a:pt x="1069107" y="83716"/>
                </a:moveTo>
                <a:cubicBezTo>
                  <a:pt x="1071041" y="83716"/>
                  <a:pt x="1073125" y="83828"/>
                  <a:pt x="1075357" y="84051"/>
                </a:cubicBezTo>
                <a:cubicBezTo>
                  <a:pt x="1077590" y="84274"/>
                  <a:pt x="1079896" y="84646"/>
                  <a:pt x="1082278" y="85167"/>
                </a:cubicBezTo>
                <a:cubicBezTo>
                  <a:pt x="1084659" y="85688"/>
                  <a:pt x="1086743" y="86283"/>
                  <a:pt x="1088529" y="86953"/>
                </a:cubicBezTo>
                <a:cubicBezTo>
                  <a:pt x="1090315" y="87623"/>
                  <a:pt x="1091617" y="88330"/>
                  <a:pt x="1092435" y="89074"/>
                </a:cubicBezTo>
                <a:cubicBezTo>
                  <a:pt x="1093254" y="89818"/>
                  <a:pt x="1093849" y="90637"/>
                  <a:pt x="1094221" y="91530"/>
                </a:cubicBezTo>
                <a:cubicBezTo>
                  <a:pt x="1094594" y="92423"/>
                  <a:pt x="1094928" y="93650"/>
                  <a:pt x="1095226" y="95213"/>
                </a:cubicBezTo>
                <a:cubicBezTo>
                  <a:pt x="1095524" y="96776"/>
                  <a:pt x="1095747" y="99120"/>
                  <a:pt x="1095895" y="102245"/>
                </a:cubicBezTo>
                <a:cubicBezTo>
                  <a:pt x="1096044" y="105371"/>
                  <a:pt x="1096119" y="109612"/>
                  <a:pt x="1096119" y="114970"/>
                </a:cubicBezTo>
                <a:cubicBezTo>
                  <a:pt x="1096119" y="120328"/>
                  <a:pt x="1095970" y="124718"/>
                  <a:pt x="1095673" y="128141"/>
                </a:cubicBezTo>
                <a:cubicBezTo>
                  <a:pt x="1095375" y="131564"/>
                  <a:pt x="1094928" y="134243"/>
                  <a:pt x="1094333" y="136178"/>
                </a:cubicBezTo>
                <a:cubicBezTo>
                  <a:pt x="1093737" y="138113"/>
                  <a:pt x="1092956" y="139452"/>
                  <a:pt x="1091989" y="140196"/>
                </a:cubicBezTo>
                <a:cubicBezTo>
                  <a:pt x="1091022" y="140941"/>
                  <a:pt x="1089794" y="141313"/>
                  <a:pt x="1088306" y="141313"/>
                </a:cubicBezTo>
                <a:cubicBezTo>
                  <a:pt x="1087115" y="141313"/>
                  <a:pt x="1085775" y="141052"/>
                  <a:pt x="1084287" y="140531"/>
                </a:cubicBezTo>
                <a:cubicBezTo>
                  <a:pt x="1082799" y="140010"/>
                  <a:pt x="1081125" y="139452"/>
                  <a:pt x="1079264" y="138857"/>
                </a:cubicBezTo>
                <a:cubicBezTo>
                  <a:pt x="1077404" y="138262"/>
                  <a:pt x="1075357" y="137704"/>
                  <a:pt x="1073125" y="137183"/>
                </a:cubicBezTo>
                <a:cubicBezTo>
                  <a:pt x="1070893" y="136662"/>
                  <a:pt x="1068437" y="136401"/>
                  <a:pt x="1065758" y="136401"/>
                </a:cubicBezTo>
                <a:cubicBezTo>
                  <a:pt x="1062633" y="136401"/>
                  <a:pt x="1059507" y="137034"/>
                  <a:pt x="1056382" y="138299"/>
                </a:cubicBezTo>
                <a:cubicBezTo>
                  <a:pt x="1053256" y="139564"/>
                  <a:pt x="1050019" y="141536"/>
                  <a:pt x="1046671" y="144215"/>
                </a:cubicBezTo>
                <a:cubicBezTo>
                  <a:pt x="1043322" y="146894"/>
                  <a:pt x="1039824" y="150466"/>
                  <a:pt x="1036178" y="154930"/>
                </a:cubicBezTo>
                <a:cubicBezTo>
                  <a:pt x="1032532" y="159395"/>
                  <a:pt x="1028626" y="164902"/>
                  <a:pt x="1024458" y="171450"/>
                </a:cubicBezTo>
                <a:lnTo>
                  <a:pt x="1024458" y="295573"/>
                </a:lnTo>
                <a:cubicBezTo>
                  <a:pt x="1024458" y="297061"/>
                  <a:pt x="1024012" y="298364"/>
                  <a:pt x="1023119" y="299480"/>
                </a:cubicBezTo>
                <a:cubicBezTo>
                  <a:pt x="1022226" y="300596"/>
                  <a:pt x="1020700" y="301526"/>
                  <a:pt x="1018542" y="302270"/>
                </a:cubicBezTo>
                <a:cubicBezTo>
                  <a:pt x="1016384" y="303014"/>
                  <a:pt x="1013519" y="303573"/>
                  <a:pt x="1009948" y="303945"/>
                </a:cubicBezTo>
                <a:cubicBezTo>
                  <a:pt x="1006376" y="304317"/>
                  <a:pt x="1001836" y="304503"/>
                  <a:pt x="996330" y="304503"/>
                </a:cubicBezTo>
                <a:cubicBezTo>
                  <a:pt x="990823" y="304503"/>
                  <a:pt x="986284" y="304317"/>
                  <a:pt x="982712" y="303945"/>
                </a:cubicBezTo>
                <a:cubicBezTo>
                  <a:pt x="979140" y="303573"/>
                  <a:pt x="976275" y="303014"/>
                  <a:pt x="974117" y="302270"/>
                </a:cubicBezTo>
                <a:cubicBezTo>
                  <a:pt x="971959" y="301526"/>
                  <a:pt x="970434" y="300596"/>
                  <a:pt x="969541" y="299480"/>
                </a:cubicBezTo>
                <a:cubicBezTo>
                  <a:pt x="968648" y="298364"/>
                  <a:pt x="968201" y="297061"/>
                  <a:pt x="968201" y="295573"/>
                </a:cubicBezTo>
                <a:lnTo>
                  <a:pt x="968201" y="96441"/>
                </a:lnTo>
                <a:cubicBezTo>
                  <a:pt x="968201" y="94953"/>
                  <a:pt x="968573" y="93650"/>
                  <a:pt x="969317" y="92534"/>
                </a:cubicBezTo>
                <a:cubicBezTo>
                  <a:pt x="970062" y="91418"/>
                  <a:pt x="971401" y="90488"/>
                  <a:pt x="973336" y="89744"/>
                </a:cubicBezTo>
                <a:cubicBezTo>
                  <a:pt x="975270" y="89000"/>
                  <a:pt x="977763" y="88441"/>
                  <a:pt x="980814" y="88069"/>
                </a:cubicBezTo>
                <a:cubicBezTo>
                  <a:pt x="983865" y="87697"/>
                  <a:pt x="987697" y="87511"/>
                  <a:pt x="992311" y="87511"/>
                </a:cubicBezTo>
                <a:cubicBezTo>
                  <a:pt x="997074" y="87511"/>
                  <a:pt x="1001017" y="87697"/>
                  <a:pt x="1004143" y="88069"/>
                </a:cubicBezTo>
                <a:cubicBezTo>
                  <a:pt x="1007268" y="88441"/>
                  <a:pt x="1009687" y="89000"/>
                  <a:pt x="1011398" y="89744"/>
                </a:cubicBezTo>
                <a:cubicBezTo>
                  <a:pt x="1013110" y="90488"/>
                  <a:pt x="1014338" y="91418"/>
                  <a:pt x="1015082" y="92534"/>
                </a:cubicBezTo>
                <a:cubicBezTo>
                  <a:pt x="1015826" y="93650"/>
                  <a:pt x="1016198" y="94953"/>
                  <a:pt x="1016198" y="96441"/>
                </a:cubicBezTo>
                <a:lnTo>
                  <a:pt x="1016198" y="121221"/>
                </a:lnTo>
                <a:cubicBezTo>
                  <a:pt x="1021407" y="113779"/>
                  <a:pt x="1026319" y="107640"/>
                  <a:pt x="1030932" y="102803"/>
                </a:cubicBezTo>
                <a:cubicBezTo>
                  <a:pt x="1035546" y="97966"/>
                  <a:pt x="1039936" y="94134"/>
                  <a:pt x="1044104" y="91306"/>
                </a:cubicBezTo>
                <a:cubicBezTo>
                  <a:pt x="1048271" y="88479"/>
                  <a:pt x="1052438" y="86507"/>
                  <a:pt x="1056605" y="85390"/>
                </a:cubicBezTo>
                <a:cubicBezTo>
                  <a:pt x="1060772" y="84274"/>
                  <a:pt x="1064939" y="83716"/>
                  <a:pt x="1069107" y="83716"/>
                </a:cubicBezTo>
                <a:close/>
                <a:moveTo>
                  <a:pt x="817662" y="83716"/>
                </a:moveTo>
                <a:cubicBezTo>
                  <a:pt x="835521" y="83716"/>
                  <a:pt x="850999" y="86135"/>
                  <a:pt x="864096" y="90972"/>
                </a:cubicBezTo>
                <a:cubicBezTo>
                  <a:pt x="877192" y="95808"/>
                  <a:pt x="888020" y="102915"/>
                  <a:pt x="896577" y="112291"/>
                </a:cubicBezTo>
                <a:cubicBezTo>
                  <a:pt x="905135" y="121667"/>
                  <a:pt x="911498" y="133202"/>
                  <a:pt x="915665" y="146894"/>
                </a:cubicBezTo>
                <a:cubicBezTo>
                  <a:pt x="919832" y="160586"/>
                  <a:pt x="921916" y="176287"/>
                  <a:pt x="921916" y="193998"/>
                </a:cubicBezTo>
                <a:cubicBezTo>
                  <a:pt x="921916" y="210964"/>
                  <a:pt x="919683" y="226442"/>
                  <a:pt x="915218" y="240432"/>
                </a:cubicBezTo>
                <a:cubicBezTo>
                  <a:pt x="910754" y="254422"/>
                  <a:pt x="903982" y="266477"/>
                  <a:pt x="894903" y="276597"/>
                </a:cubicBezTo>
                <a:cubicBezTo>
                  <a:pt x="885824" y="286718"/>
                  <a:pt x="874439" y="294531"/>
                  <a:pt x="860747" y="300038"/>
                </a:cubicBezTo>
                <a:cubicBezTo>
                  <a:pt x="847055" y="305544"/>
                  <a:pt x="831056" y="308298"/>
                  <a:pt x="812750" y="308298"/>
                </a:cubicBezTo>
                <a:cubicBezTo>
                  <a:pt x="795040" y="308298"/>
                  <a:pt x="779636" y="305842"/>
                  <a:pt x="766539" y="300931"/>
                </a:cubicBezTo>
                <a:cubicBezTo>
                  <a:pt x="753442" y="296019"/>
                  <a:pt x="742578" y="288876"/>
                  <a:pt x="733946" y="279500"/>
                </a:cubicBezTo>
                <a:cubicBezTo>
                  <a:pt x="725314" y="270123"/>
                  <a:pt x="718914" y="258589"/>
                  <a:pt x="714747" y="244897"/>
                </a:cubicBezTo>
                <a:cubicBezTo>
                  <a:pt x="710580" y="231205"/>
                  <a:pt x="708496" y="215578"/>
                  <a:pt x="708496" y="198016"/>
                </a:cubicBezTo>
                <a:cubicBezTo>
                  <a:pt x="708496" y="181050"/>
                  <a:pt x="710765" y="165534"/>
                  <a:pt x="715305" y="151470"/>
                </a:cubicBezTo>
                <a:cubicBezTo>
                  <a:pt x="719844" y="137406"/>
                  <a:pt x="726653" y="125351"/>
                  <a:pt x="735732" y="115305"/>
                </a:cubicBezTo>
                <a:cubicBezTo>
                  <a:pt x="744810" y="105259"/>
                  <a:pt x="756158" y="97483"/>
                  <a:pt x="769776" y="91976"/>
                </a:cubicBezTo>
                <a:cubicBezTo>
                  <a:pt x="783394" y="86469"/>
                  <a:pt x="799355" y="83716"/>
                  <a:pt x="817662" y="83716"/>
                </a:cubicBezTo>
                <a:close/>
                <a:moveTo>
                  <a:pt x="592336" y="83716"/>
                </a:moveTo>
                <a:cubicBezTo>
                  <a:pt x="606921" y="83716"/>
                  <a:pt x="619348" y="86581"/>
                  <a:pt x="629617" y="92311"/>
                </a:cubicBezTo>
                <a:cubicBezTo>
                  <a:pt x="639886" y="98041"/>
                  <a:pt x="648258" y="105892"/>
                  <a:pt x="654732" y="115863"/>
                </a:cubicBezTo>
                <a:cubicBezTo>
                  <a:pt x="661206" y="125835"/>
                  <a:pt x="665931" y="137443"/>
                  <a:pt x="668908" y="150689"/>
                </a:cubicBezTo>
                <a:cubicBezTo>
                  <a:pt x="671884" y="163935"/>
                  <a:pt x="673373" y="178073"/>
                  <a:pt x="673373" y="193105"/>
                </a:cubicBezTo>
                <a:cubicBezTo>
                  <a:pt x="673373" y="210815"/>
                  <a:pt x="671475" y="226777"/>
                  <a:pt x="667680" y="240990"/>
                </a:cubicBezTo>
                <a:cubicBezTo>
                  <a:pt x="663885" y="255203"/>
                  <a:pt x="658341" y="267296"/>
                  <a:pt x="651049" y="277267"/>
                </a:cubicBezTo>
                <a:cubicBezTo>
                  <a:pt x="643756" y="287239"/>
                  <a:pt x="634677" y="294903"/>
                  <a:pt x="623813" y="300261"/>
                </a:cubicBezTo>
                <a:cubicBezTo>
                  <a:pt x="612949" y="305619"/>
                  <a:pt x="600522" y="308298"/>
                  <a:pt x="586532" y="308298"/>
                </a:cubicBezTo>
                <a:cubicBezTo>
                  <a:pt x="580727" y="308298"/>
                  <a:pt x="575407" y="307740"/>
                  <a:pt x="570570" y="306623"/>
                </a:cubicBezTo>
                <a:cubicBezTo>
                  <a:pt x="565733" y="305507"/>
                  <a:pt x="561045" y="303796"/>
                  <a:pt x="556505" y="301489"/>
                </a:cubicBezTo>
                <a:cubicBezTo>
                  <a:pt x="551966" y="299182"/>
                  <a:pt x="547464" y="296317"/>
                  <a:pt x="542999" y="292894"/>
                </a:cubicBezTo>
                <a:cubicBezTo>
                  <a:pt x="538534" y="289471"/>
                  <a:pt x="533921" y="285453"/>
                  <a:pt x="529158" y="280839"/>
                </a:cubicBezTo>
                <a:lnTo>
                  <a:pt x="529158" y="374601"/>
                </a:lnTo>
                <a:cubicBezTo>
                  <a:pt x="529158" y="376089"/>
                  <a:pt x="528712" y="377428"/>
                  <a:pt x="527819" y="378619"/>
                </a:cubicBezTo>
                <a:cubicBezTo>
                  <a:pt x="526926" y="379810"/>
                  <a:pt x="525400" y="380814"/>
                  <a:pt x="523242" y="381633"/>
                </a:cubicBezTo>
                <a:cubicBezTo>
                  <a:pt x="521084" y="382451"/>
                  <a:pt x="518219" y="383084"/>
                  <a:pt x="514648" y="383530"/>
                </a:cubicBezTo>
                <a:cubicBezTo>
                  <a:pt x="511076" y="383977"/>
                  <a:pt x="506537" y="384200"/>
                  <a:pt x="501030" y="384200"/>
                </a:cubicBezTo>
                <a:cubicBezTo>
                  <a:pt x="495523" y="384200"/>
                  <a:pt x="490984" y="383977"/>
                  <a:pt x="487412" y="383530"/>
                </a:cubicBezTo>
                <a:cubicBezTo>
                  <a:pt x="483840" y="383084"/>
                  <a:pt x="480975" y="382451"/>
                  <a:pt x="478817" y="381633"/>
                </a:cubicBezTo>
                <a:cubicBezTo>
                  <a:pt x="476659" y="380814"/>
                  <a:pt x="475134" y="379810"/>
                  <a:pt x="474241" y="378619"/>
                </a:cubicBezTo>
                <a:cubicBezTo>
                  <a:pt x="473348" y="377428"/>
                  <a:pt x="472901" y="376089"/>
                  <a:pt x="472901" y="374601"/>
                </a:cubicBezTo>
                <a:lnTo>
                  <a:pt x="472901" y="96441"/>
                </a:lnTo>
                <a:cubicBezTo>
                  <a:pt x="472901" y="94953"/>
                  <a:pt x="473273" y="93650"/>
                  <a:pt x="474017" y="92534"/>
                </a:cubicBezTo>
                <a:cubicBezTo>
                  <a:pt x="474762" y="91418"/>
                  <a:pt x="476064" y="90488"/>
                  <a:pt x="477924" y="89744"/>
                </a:cubicBezTo>
                <a:cubicBezTo>
                  <a:pt x="479785" y="89000"/>
                  <a:pt x="482240" y="88441"/>
                  <a:pt x="485291" y="88069"/>
                </a:cubicBezTo>
                <a:cubicBezTo>
                  <a:pt x="488342" y="87697"/>
                  <a:pt x="492174" y="87511"/>
                  <a:pt x="496788" y="87511"/>
                </a:cubicBezTo>
                <a:cubicBezTo>
                  <a:pt x="501253" y="87511"/>
                  <a:pt x="505011" y="87697"/>
                  <a:pt x="508062" y="88069"/>
                </a:cubicBezTo>
                <a:cubicBezTo>
                  <a:pt x="511113" y="88441"/>
                  <a:pt x="513568" y="89000"/>
                  <a:pt x="515429" y="89744"/>
                </a:cubicBezTo>
                <a:cubicBezTo>
                  <a:pt x="517289" y="90488"/>
                  <a:pt x="518591" y="91418"/>
                  <a:pt x="519336" y="92534"/>
                </a:cubicBezTo>
                <a:cubicBezTo>
                  <a:pt x="520079" y="93650"/>
                  <a:pt x="520452" y="94953"/>
                  <a:pt x="520452" y="96441"/>
                </a:cubicBezTo>
                <a:lnTo>
                  <a:pt x="520452" y="119881"/>
                </a:lnTo>
                <a:cubicBezTo>
                  <a:pt x="526256" y="113928"/>
                  <a:pt x="531949" y="108682"/>
                  <a:pt x="537530" y="104143"/>
                </a:cubicBezTo>
                <a:cubicBezTo>
                  <a:pt x="543111" y="99604"/>
                  <a:pt x="548804" y="95808"/>
                  <a:pt x="554608" y="92757"/>
                </a:cubicBezTo>
                <a:cubicBezTo>
                  <a:pt x="560412" y="89706"/>
                  <a:pt x="566402" y="87437"/>
                  <a:pt x="572579" y="85949"/>
                </a:cubicBezTo>
                <a:cubicBezTo>
                  <a:pt x="578755" y="84460"/>
                  <a:pt x="585341" y="83716"/>
                  <a:pt x="592336" y="83716"/>
                </a:cubicBezTo>
                <a:close/>
                <a:moveTo>
                  <a:pt x="334268" y="83716"/>
                </a:moveTo>
                <a:cubicBezTo>
                  <a:pt x="350937" y="83716"/>
                  <a:pt x="365187" y="86172"/>
                  <a:pt x="377019" y="91083"/>
                </a:cubicBezTo>
                <a:cubicBezTo>
                  <a:pt x="388851" y="95994"/>
                  <a:pt x="398562" y="102803"/>
                  <a:pt x="406152" y="111510"/>
                </a:cubicBezTo>
                <a:cubicBezTo>
                  <a:pt x="413742" y="120216"/>
                  <a:pt x="419323" y="130523"/>
                  <a:pt x="422895" y="142429"/>
                </a:cubicBezTo>
                <a:cubicBezTo>
                  <a:pt x="426467" y="154335"/>
                  <a:pt x="428253" y="167283"/>
                  <a:pt x="428253" y="181273"/>
                </a:cubicBezTo>
                <a:lnTo>
                  <a:pt x="428253" y="190203"/>
                </a:lnTo>
                <a:cubicBezTo>
                  <a:pt x="428253" y="197049"/>
                  <a:pt x="426727" y="202109"/>
                  <a:pt x="423676" y="205383"/>
                </a:cubicBezTo>
                <a:cubicBezTo>
                  <a:pt x="420625" y="208657"/>
                  <a:pt x="416421" y="210294"/>
                  <a:pt x="411063" y="210294"/>
                </a:cubicBezTo>
                <a:lnTo>
                  <a:pt x="289843" y="210294"/>
                </a:lnTo>
                <a:cubicBezTo>
                  <a:pt x="289843" y="218778"/>
                  <a:pt x="290847" y="226480"/>
                  <a:pt x="292856" y="233400"/>
                </a:cubicBezTo>
                <a:cubicBezTo>
                  <a:pt x="294866" y="240321"/>
                  <a:pt x="298065" y="246199"/>
                  <a:pt x="302456" y="251036"/>
                </a:cubicBezTo>
                <a:cubicBezTo>
                  <a:pt x="306846" y="255873"/>
                  <a:pt x="312502" y="259557"/>
                  <a:pt x="319422" y="262087"/>
                </a:cubicBezTo>
                <a:cubicBezTo>
                  <a:pt x="326342" y="264617"/>
                  <a:pt x="334640" y="265882"/>
                  <a:pt x="344314" y="265882"/>
                </a:cubicBezTo>
                <a:cubicBezTo>
                  <a:pt x="354137" y="265882"/>
                  <a:pt x="362769" y="265175"/>
                  <a:pt x="370210" y="263761"/>
                </a:cubicBezTo>
                <a:cubicBezTo>
                  <a:pt x="377651" y="262347"/>
                  <a:pt x="384088" y="260784"/>
                  <a:pt x="389520" y="259073"/>
                </a:cubicBezTo>
                <a:cubicBezTo>
                  <a:pt x="394953" y="257361"/>
                  <a:pt x="399455" y="255799"/>
                  <a:pt x="403027" y="254385"/>
                </a:cubicBezTo>
                <a:cubicBezTo>
                  <a:pt x="406598" y="252971"/>
                  <a:pt x="409500" y="252264"/>
                  <a:pt x="411733" y="252264"/>
                </a:cubicBezTo>
                <a:cubicBezTo>
                  <a:pt x="413073" y="252264"/>
                  <a:pt x="414188" y="252524"/>
                  <a:pt x="415082" y="253045"/>
                </a:cubicBezTo>
                <a:cubicBezTo>
                  <a:pt x="415975" y="253566"/>
                  <a:pt x="416719" y="254496"/>
                  <a:pt x="417314" y="255836"/>
                </a:cubicBezTo>
                <a:cubicBezTo>
                  <a:pt x="417909" y="257175"/>
                  <a:pt x="418318" y="259073"/>
                  <a:pt x="418542" y="261529"/>
                </a:cubicBezTo>
                <a:cubicBezTo>
                  <a:pt x="418765" y="263984"/>
                  <a:pt x="418877" y="267072"/>
                  <a:pt x="418877" y="270793"/>
                </a:cubicBezTo>
                <a:cubicBezTo>
                  <a:pt x="418877" y="274067"/>
                  <a:pt x="418802" y="276858"/>
                  <a:pt x="418653" y="279165"/>
                </a:cubicBezTo>
                <a:cubicBezTo>
                  <a:pt x="418505" y="281472"/>
                  <a:pt x="418282" y="283444"/>
                  <a:pt x="417984" y="285081"/>
                </a:cubicBezTo>
                <a:cubicBezTo>
                  <a:pt x="417686" y="286718"/>
                  <a:pt x="417240" y="288094"/>
                  <a:pt x="416644" y="289211"/>
                </a:cubicBezTo>
                <a:cubicBezTo>
                  <a:pt x="416049" y="290327"/>
                  <a:pt x="415268" y="291406"/>
                  <a:pt x="414300" y="292448"/>
                </a:cubicBezTo>
                <a:cubicBezTo>
                  <a:pt x="413333" y="293489"/>
                  <a:pt x="410691" y="294903"/>
                  <a:pt x="406375" y="296689"/>
                </a:cubicBezTo>
                <a:cubicBezTo>
                  <a:pt x="402060" y="298475"/>
                  <a:pt x="396552" y="300224"/>
                  <a:pt x="389855" y="301935"/>
                </a:cubicBezTo>
                <a:cubicBezTo>
                  <a:pt x="383158" y="303647"/>
                  <a:pt x="375493" y="305135"/>
                  <a:pt x="366861" y="306400"/>
                </a:cubicBezTo>
                <a:cubicBezTo>
                  <a:pt x="358229" y="307665"/>
                  <a:pt x="349002" y="308298"/>
                  <a:pt x="339179" y="308298"/>
                </a:cubicBezTo>
                <a:cubicBezTo>
                  <a:pt x="321468" y="308298"/>
                  <a:pt x="305953" y="306065"/>
                  <a:pt x="292633" y="301601"/>
                </a:cubicBezTo>
                <a:cubicBezTo>
                  <a:pt x="279313" y="297136"/>
                  <a:pt x="268188" y="290364"/>
                  <a:pt x="259258" y="281285"/>
                </a:cubicBezTo>
                <a:cubicBezTo>
                  <a:pt x="250329" y="272207"/>
                  <a:pt x="243668" y="260747"/>
                  <a:pt x="239278" y="246906"/>
                </a:cubicBezTo>
                <a:cubicBezTo>
                  <a:pt x="234888" y="233065"/>
                  <a:pt x="232692" y="216843"/>
                  <a:pt x="232692" y="198239"/>
                </a:cubicBezTo>
                <a:cubicBezTo>
                  <a:pt x="232692" y="180529"/>
                  <a:pt x="234999" y="164567"/>
                  <a:pt x="239613" y="150354"/>
                </a:cubicBezTo>
                <a:cubicBezTo>
                  <a:pt x="244227" y="136141"/>
                  <a:pt x="250924" y="124086"/>
                  <a:pt x="259705" y="114189"/>
                </a:cubicBezTo>
                <a:cubicBezTo>
                  <a:pt x="268486" y="104292"/>
                  <a:pt x="279164" y="96739"/>
                  <a:pt x="291740" y="91530"/>
                </a:cubicBezTo>
                <a:cubicBezTo>
                  <a:pt x="304316" y="86321"/>
                  <a:pt x="318492" y="83716"/>
                  <a:pt x="334268" y="83716"/>
                </a:cubicBezTo>
                <a:close/>
                <a:moveTo>
                  <a:pt x="7561881" y="69429"/>
                </a:moveTo>
                <a:lnTo>
                  <a:pt x="7521027" y="192212"/>
                </a:lnTo>
                <a:lnTo>
                  <a:pt x="7602957" y="192212"/>
                </a:lnTo>
                <a:lnTo>
                  <a:pt x="7562104" y="69429"/>
                </a:lnTo>
                <a:close/>
                <a:moveTo>
                  <a:pt x="5199682" y="69429"/>
                </a:moveTo>
                <a:lnTo>
                  <a:pt x="5158828" y="192212"/>
                </a:lnTo>
                <a:lnTo>
                  <a:pt x="5240758" y="192212"/>
                </a:lnTo>
                <a:lnTo>
                  <a:pt x="5199905" y="69429"/>
                </a:lnTo>
                <a:close/>
                <a:moveTo>
                  <a:pt x="3818557" y="69429"/>
                </a:moveTo>
                <a:lnTo>
                  <a:pt x="3777704" y="192212"/>
                </a:lnTo>
                <a:lnTo>
                  <a:pt x="3859633" y="192212"/>
                </a:lnTo>
                <a:lnTo>
                  <a:pt x="3818780" y="69429"/>
                </a:lnTo>
                <a:close/>
                <a:moveTo>
                  <a:pt x="58712" y="59160"/>
                </a:moveTo>
                <a:lnTo>
                  <a:pt x="58712" y="141089"/>
                </a:lnTo>
                <a:lnTo>
                  <a:pt x="88627" y="141089"/>
                </a:lnTo>
                <a:cubicBezTo>
                  <a:pt x="96961" y="141089"/>
                  <a:pt x="104254" y="140085"/>
                  <a:pt x="110504" y="138076"/>
                </a:cubicBezTo>
                <a:cubicBezTo>
                  <a:pt x="116755" y="136066"/>
                  <a:pt x="121964" y="133239"/>
                  <a:pt x="126132" y="129592"/>
                </a:cubicBezTo>
                <a:cubicBezTo>
                  <a:pt x="130299" y="125946"/>
                  <a:pt x="133424" y="121593"/>
                  <a:pt x="135508" y="116533"/>
                </a:cubicBezTo>
                <a:cubicBezTo>
                  <a:pt x="137591" y="111473"/>
                  <a:pt x="138633" y="105817"/>
                  <a:pt x="138633" y="99566"/>
                </a:cubicBezTo>
                <a:cubicBezTo>
                  <a:pt x="138633" y="90041"/>
                  <a:pt x="136475" y="82005"/>
                  <a:pt x="132159" y="75456"/>
                </a:cubicBezTo>
                <a:cubicBezTo>
                  <a:pt x="127843" y="68908"/>
                  <a:pt x="120774" y="64294"/>
                  <a:pt x="110951" y="61615"/>
                </a:cubicBezTo>
                <a:cubicBezTo>
                  <a:pt x="107974" y="60871"/>
                  <a:pt x="104589" y="60276"/>
                  <a:pt x="100793" y="59829"/>
                </a:cubicBezTo>
                <a:cubicBezTo>
                  <a:pt x="96998" y="59383"/>
                  <a:pt x="91752" y="59160"/>
                  <a:pt x="85055" y="59160"/>
                </a:cubicBezTo>
                <a:close/>
                <a:moveTo>
                  <a:pt x="5429696" y="58267"/>
                </a:moveTo>
                <a:lnTo>
                  <a:pt x="5429696" y="133276"/>
                </a:lnTo>
                <a:lnTo>
                  <a:pt x="5462512" y="133276"/>
                </a:lnTo>
                <a:cubicBezTo>
                  <a:pt x="5470995" y="133276"/>
                  <a:pt x="5477767" y="132271"/>
                  <a:pt x="5482827" y="130262"/>
                </a:cubicBezTo>
                <a:cubicBezTo>
                  <a:pt x="5487887" y="128253"/>
                  <a:pt x="5492092" y="125500"/>
                  <a:pt x="5495440" y="122002"/>
                </a:cubicBezTo>
                <a:cubicBezTo>
                  <a:pt x="5498789" y="118505"/>
                  <a:pt x="5501282" y="114412"/>
                  <a:pt x="5502919" y="109724"/>
                </a:cubicBezTo>
                <a:cubicBezTo>
                  <a:pt x="5504556" y="105036"/>
                  <a:pt x="5505375" y="100087"/>
                  <a:pt x="5505375" y="94878"/>
                </a:cubicBezTo>
                <a:cubicBezTo>
                  <a:pt x="5505375" y="89074"/>
                  <a:pt x="5504481" y="83865"/>
                  <a:pt x="5502695" y="79251"/>
                </a:cubicBezTo>
                <a:cubicBezTo>
                  <a:pt x="5500909" y="74638"/>
                  <a:pt x="5498231" y="70805"/>
                  <a:pt x="5494659" y="67754"/>
                </a:cubicBezTo>
                <a:cubicBezTo>
                  <a:pt x="5491087" y="64703"/>
                  <a:pt x="5486585" y="62359"/>
                  <a:pt x="5481153" y="60722"/>
                </a:cubicBezTo>
                <a:cubicBezTo>
                  <a:pt x="5475721" y="59085"/>
                  <a:pt x="5468465" y="58267"/>
                  <a:pt x="5459386" y="58267"/>
                </a:cubicBezTo>
                <a:close/>
                <a:moveTo>
                  <a:pt x="4619699" y="57374"/>
                </a:moveTo>
                <a:cubicBezTo>
                  <a:pt x="4605262" y="57374"/>
                  <a:pt x="4593207" y="60090"/>
                  <a:pt x="4583533" y="65522"/>
                </a:cubicBezTo>
                <a:cubicBezTo>
                  <a:pt x="4573860" y="70954"/>
                  <a:pt x="4566046" y="78210"/>
                  <a:pt x="4560093" y="87288"/>
                </a:cubicBezTo>
                <a:cubicBezTo>
                  <a:pt x="4554140" y="96367"/>
                  <a:pt x="4549935" y="106971"/>
                  <a:pt x="4547480" y="119100"/>
                </a:cubicBezTo>
                <a:cubicBezTo>
                  <a:pt x="4545025" y="131230"/>
                  <a:pt x="4543797" y="144066"/>
                  <a:pt x="4543797" y="157609"/>
                </a:cubicBezTo>
                <a:cubicBezTo>
                  <a:pt x="4543797" y="173385"/>
                  <a:pt x="4544987" y="187561"/>
                  <a:pt x="4547368" y="200137"/>
                </a:cubicBezTo>
                <a:cubicBezTo>
                  <a:pt x="4549749" y="212713"/>
                  <a:pt x="4553768" y="223466"/>
                  <a:pt x="4559423" y="232395"/>
                </a:cubicBezTo>
                <a:cubicBezTo>
                  <a:pt x="4565079" y="241325"/>
                  <a:pt x="4572669" y="248134"/>
                  <a:pt x="4582194" y="252822"/>
                </a:cubicBezTo>
                <a:cubicBezTo>
                  <a:pt x="4591719" y="257510"/>
                  <a:pt x="4603700" y="259854"/>
                  <a:pt x="4618136" y="259854"/>
                </a:cubicBezTo>
                <a:cubicBezTo>
                  <a:pt x="4632572" y="259854"/>
                  <a:pt x="4644628" y="257175"/>
                  <a:pt x="4654301" y="251818"/>
                </a:cubicBezTo>
                <a:cubicBezTo>
                  <a:pt x="4663975" y="246460"/>
                  <a:pt x="4671788" y="239167"/>
                  <a:pt x="4677742" y="229940"/>
                </a:cubicBezTo>
                <a:cubicBezTo>
                  <a:pt x="4683695" y="220712"/>
                  <a:pt x="4687899" y="209960"/>
                  <a:pt x="4690355" y="197681"/>
                </a:cubicBezTo>
                <a:cubicBezTo>
                  <a:pt x="4692810" y="185403"/>
                  <a:pt x="4694038" y="172343"/>
                  <a:pt x="4694038" y="158502"/>
                </a:cubicBezTo>
                <a:cubicBezTo>
                  <a:pt x="4694038" y="143322"/>
                  <a:pt x="4692848" y="129518"/>
                  <a:pt x="4690466" y="117091"/>
                </a:cubicBezTo>
                <a:cubicBezTo>
                  <a:pt x="4688085" y="104664"/>
                  <a:pt x="4684030" y="94023"/>
                  <a:pt x="4678300" y="85167"/>
                </a:cubicBezTo>
                <a:cubicBezTo>
                  <a:pt x="4672570" y="76312"/>
                  <a:pt x="4664942" y="69466"/>
                  <a:pt x="4655417" y="64629"/>
                </a:cubicBezTo>
                <a:cubicBezTo>
                  <a:pt x="4645892" y="59792"/>
                  <a:pt x="4633987" y="57374"/>
                  <a:pt x="4619699" y="57374"/>
                </a:cubicBezTo>
                <a:close/>
                <a:moveTo>
                  <a:pt x="1167631" y="35049"/>
                </a:moveTo>
                <a:cubicBezTo>
                  <a:pt x="1173137" y="35049"/>
                  <a:pt x="1177714" y="35235"/>
                  <a:pt x="1181360" y="35607"/>
                </a:cubicBezTo>
                <a:cubicBezTo>
                  <a:pt x="1185006" y="35980"/>
                  <a:pt x="1187871" y="36575"/>
                  <a:pt x="1189955" y="37393"/>
                </a:cubicBezTo>
                <a:cubicBezTo>
                  <a:pt x="1192039" y="38212"/>
                  <a:pt x="1193527" y="39217"/>
                  <a:pt x="1194419" y="40407"/>
                </a:cubicBezTo>
                <a:cubicBezTo>
                  <a:pt x="1195313" y="41598"/>
                  <a:pt x="1195759" y="42937"/>
                  <a:pt x="1195759" y="44426"/>
                </a:cubicBezTo>
                <a:lnTo>
                  <a:pt x="1195759" y="88851"/>
                </a:lnTo>
                <a:lnTo>
                  <a:pt x="1239068" y="88851"/>
                </a:lnTo>
                <a:cubicBezTo>
                  <a:pt x="1240556" y="88851"/>
                  <a:pt x="1241859" y="89223"/>
                  <a:pt x="1242975" y="89967"/>
                </a:cubicBezTo>
                <a:cubicBezTo>
                  <a:pt x="1244091" y="90711"/>
                  <a:pt x="1245022" y="91939"/>
                  <a:pt x="1245766" y="93650"/>
                </a:cubicBezTo>
                <a:cubicBezTo>
                  <a:pt x="1246510" y="95362"/>
                  <a:pt x="1247068" y="97706"/>
                  <a:pt x="1247440" y="100683"/>
                </a:cubicBezTo>
                <a:cubicBezTo>
                  <a:pt x="1247812" y="103659"/>
                  <a:pt x="1247998" y="107305"/>
                  <a:pt x="1247998" y="111621"/>
                </a:cubicBezTo>
                <a:cubicBezTo>
                  <a:pt x="1247998" y="119807"/>
                  <a:pt x="1247254" y="125648"/>
                  <a:pt x="1245766" y="129146"/>
                </a:cubicBezTo>
                <a:cubicBezTo>
                  <a:pt x="1244278" y="132643"/>
                  <a:pt x="1242119" y="134392"/>
                  <a:pt x="1239291" y="134392"/>
                </a:cubicBezTo>
                <a:lnTo>
                  <a:pt x="1195759" y="134392"/>
                </a:lnTo>
                <a:lnTo>
                  <a:pt x="1195759" y="227931"/>
                </a:lnTo>
                <a:cubicBezTo>
                  <a:pt x="1195759" y="238795"/>
                  <a:pt x="1197471" y="246943"/>
                  <a:pt x="1200894" y="252376"/>
                </a:cubicBezTo>
                <a:cubicBezTo>
                  <a:pt x="1204317" y="257808"/>
                  <a:pt x="1210419" y="260524"/>
                  <a:pt x="1219200" y="260524"/>
                </a:cubicBezTo>
                <a:cubicBezTo>
                  <a:pt x="1222176" y="260524"/>
                  <a:pt x="1224856" y="260264"/>
                  <a:pt x="1227237" y="259743"/>
                </a:cubicBezTo>
                <a:cubicBezTo>
                  <a:pt x="1229618" y="259222"/>
                  <a:pt x="1231739" y="258626"/>
                  <a:pt x="1233599" y="257957"/>
                </a:cubicBezTo>
                <a:cubicBezTo>
                  <a:pt x="1235459" y="257287"/>
                  <a:pt x="1237022" y="256692"/>
                  <a:pt x="1238287" y="256171"/>
                </a:cubicBezTo>
                <a:cubicBezTo>
                  <a:pt x="1239552" y="255650"/>
                  <a:pt x="1240705" y="255389"/>
                  <a:pt x="1241747" y="255389"/>
                </a:cubicBezTo>
                <a:cubicBezTo>
                  <a:pt x="1242640" y="255389"/>
                  <a:pt x="1243496" y="255650"/>
                  <a:pt x="1244315" y="256171"/>
                </a:cubicBezTo>
                <a:cubicBezTo>
                  <a:pt x="1245133" y="256692"/>
                  <a:pt x="1245766" y="257733"/>
                  <a:pt x="1246212" y="259296"/>
                </a:cubicBezTo>
                <a:cubicBezTo>
                  <a:pt x="1246658" y="260859"/>
                  <a:pt x="1247068" y="262980"/>
                  <a:pt x="1247440" y="265659"/>
                </a:cubicBezTo>
                <a:cubicBezTo>
                  <a:pt x="1247812" y="268337"/>
                  <a:pt x="1247998" y="271760"/>
                  <a:pt x="1247998" y="275928"/>
                </a:cubicBezTo>
                <a:cubicBezTo>
                  <a:pt x="1247998" y="282476"/>
                  <a:pt x="1247589" y="287499"/>
                  <a:pt x="1246770" y="290997"/>
                </a:cubicBezTo>
                <a:cubicBezTo>
                  <a:pt x="1245952" y="294494"/>
                  <a:pt x="1244873" y="296950"/>
                  <a:pt x="1243533" y="298364"/>
                </a:cubicBezTo>
                <a:cubicBezTo>
                  <a:pt x="1242194" y="299777"/>
                  <a:pt x="1240221" y="301042"/>
                  <a:pt x="1237617" y="302159"/>
                </a:cubicBezTo>
                <a:cubicBezTo>
                  <a:pt x="1235013" y="303275"/>
                  <a:pt x="1231962" y="304242"/>
                  <a:pt x="1228465" y="305061"/>
                </a:cubicBezTo>
                <a:cubicBezTo>
                  <a:pt x="1224967" y="305879"/>
                  <a:pt x="1221172" y="306512"/>
                  <a:pt x="1217079" y="306958"/>
                </a:cubicBezTo>
                <a:cubicBezTo>
                  <a:pt x="1212986" y="307405"/>
                  <a:pt x="1208856" y="307628"/>
                  <a:pt x="1204689" y="307628"/>
                </a:cubicBezTo>
                <a:cubicBezTo>
                  <a:pt x="1193527" y="307628"/>
                  <a:pt x="1183853" y="306214"/>
                  <a:pt x="1175668" y="303386"/>
                </a:cubicBezTo>
                <a:cubicBezTo>
                  <a:pt x="1167482" y="300559"/>
                  <a:pt x="1160711" y="296206"/>
                  <a:pt x="1155352" y="290327"/>
                </a:cubicBezTo>
                <a:cubicBezTo>
                  <a:pt x="1149994" y="284448"/>
                  <a:pt x="1146051" y="277044"/>
                  <a:pt x="1143521" y="268114"/>
                </a:cubicBezTo>
                <a:cubicBezTo>
                  <a:pt x="1140991" y="259185"/>
                  <a:pt x="1139726" y="248618"/>
                  <a:pt x="1139726" y="236414"/>
                </a:cubicBezTo>
                <a:lnTo>
                  <a:pt x="1139726" y="134392"/>
                </a:lnTo>
                <a:lnTo>
                  <a:pt x="1115839" y="134392"/>
                </a:lnTo>
                <a:cubicBezTo>
                  <a:pt x="1113011" y="134392"/>
                  <a:pt x="1110853" y="132643"/>
                  <a:pt x="1109365" y="129146"/>
                </a:cubicBezTo>
                <a:cubicBezTo>
                  <a:pt x="1107876" y="125648"/>
                  <a:pt x="1107132" y="119807"/>
                  <a:pt x="1107132" y="111621"/>
                </a:cubicBezTo>
                <a:cubicBezTo>
                  <a:pt x="1107132" y="107305"/>
                  <a:pt x="1107318" y="103659"/>
                  <a:pt x="1107690" y="100683"/>
                </a:cubicBezTo>
                <a:cubicBezTo>
                  <a:pt x="1108062" y="97706"/>
                  <a:pt x="1108620" y="95362"/>
                  <a:pt x="1109365" y="93650"/>
                </a:cubicBezTo>
                <a:cubicBezTo>
                  <a:pt x="1110108" y="91939"/>
                  <a:pt x="1111039" y="90711"/>
                  <a:pt x="1112155" y="89967"/>
                </a:cubicBezTo>
                <a:cubicBezTo>
                  <a:pt x="1113271" y="89223"/>
                  <a:pt x="1114574" y="88851"/>
                  <a:pt x="1116062" y="88851"/>
                </a:cubicBezTo>
                <a:lnTo>
                  <a:pt x="1139726" y="88851"/>
                </a:lnTo>
                <a:lnTo>
                  <a:pt x="1139726" y="44426"/>
                </a:lnTo>
                <a:cubicBezTo>
                  <a:pt x="1139726" y="42937"/>
                  <a:pt x="1140135" y="41598"/>
                  <a:pt x="1140953" y="40407"/>
                </a:cubicBezTo>
                <a:cubicBezTo>
                  <a:pt x="1141772" y="39217"/>
                  <a:pt x="1143260" y="38212"/>
                  <a:pt x="1145418" y="37393"/>
                </a:cubicBezTo>
                <a:cubicBezTo>
                  <a:pt x="1147576" y="36575"/>
                  <a:pt x="1150479" y="35980"/>
                  <a:pt x="1154125" y="35607"/>
                </a:cubicBezTo>
                <a:cubicBezTo>
                  <a:pt x="1157771" y="35235"/>
                  <a:pt x="1162273" y="35049"/>
                  <a:pt x="1167631" y="35049"/>
                </a:cubicBezTo>
                <a:close/>
                <a:moveTo>
                  <a:pt x="8694686" y="14288"/>
                </a:moveTo>
                <a:lnTo>
                  <a:pt x="8838901" y="14288"/>
                </a:lnTo>
                <a:cubicBezTo>
                  <a:pt x="8840240" y="14288"/>
                  <a:pt x="8841431" y="14660"/>
                  <a:pt x="8842473" y="15404"/>
                </a:cubicBezTo>
                <a:cubicBezTo>
                  <a:pt x="8843514" y="16148"/>
                  <a:pt x="8844407" y="17450"/>
                  <a:pt x="8845151" y="19311"/>
                </a:cubicBezTo>
                <a:cubicBezTo>
                  <a:pt x="8845896" y="21171"/>
                  <a:pt x="8846454" y="23552"/>
                  <a:pt x="8846826" y="26455"/>
                </a:cubicBezTo>
                <a:cubicBezTo>
                  <a:pt x="8847198" y="29357"/>
                  <a:pt x="8847384" y="33040"/>
                  <a:pt x="8847384" y="37505"/>
                </a:cubicBezTo>
                <a:cubicBezTo>
                  <a:pt x="8847384" y="41672"/>
                  <a:pt x="8847198" y="45207"/>
                  <a:pt x="8846826" y="48109"/>
                </a:cubicBezTo>
                <a:cubicBezTo>
                  <a:pt x="8846454" y="51011"/>
                  <a:pt x="8845896" y="53355"/>
                  <a:pt x="8845151" y="55141"/>
                </a:cubicBezTo>
                <a:cubicBezTo>
                  <a:pt x="8844407" y="56927"/>
                  <a:pt x="8843514" y="58229"/>
                  <a:pt x="8842473" y="59048"/>
                </a:cubicBezTo>
                <a:cubicBezTo>
                  <a:pt x="8841431" y="59866"/>
                  <a:pt x="8840240" y="60276"/>
                  <a:pt x="8838901" y="60276"/>
                </a:cubicBezTo>
                <a:lnTo>
                  <a:pt x="8735763" y="60276"/>
                </a:lnTo>
                <a:lnTo>
                  <a:pt x="8735763" y="130820"/>
                </a:lnTo>
                <a:lnTo>
                  <a:pt x="8823051" y="130820"/>
                </a:lnTo>
                <a:cubicBezTo>
                  <a:pt x="8824390" y="130820"/>
                  <a:pt x="8825618" y="131230"/>
                  <a:pt x="8826734" y="132048"/>
                </a:cubicBezTo>
                <a:cubicBezTo>
                  <a:pt x="8827850" y="132867"/>
                  <a:pt x="8828780" y="134132"/>
                  <a:pt x="8829525" y="135843"/>
                </a:cubicBezTo>
                <a:cubicBezTo>
                  <a:pt x="8830269" y="137555"/>
                  <a:pt x="8830827" y="139862"/>
                  <a:pt x="8831199" y="142764"/>
                </a:cubicBezTo>
                <a:cubicBezTo>
                  <a:pt x="8831571" y="145666"/>
                  <a:pt x="8831757" y="149201"/>
                  <a:pt x="8831757" y="153368"/>
                </a:cubicBezTo>
                <a:cubicBezTo>
                  <a:pt x="8831757" y="157684"/>
                  <a:pt x="8831571" y="161256"/>
                  <a:pt x="8831199" y="164083"/>
                </a:cubicBezTo>
                <a:cubicBezTo>
                  <a:pt x="8830827" y="166911"/>
                  <a:pt x="8830269" y="169181"/>
                  <a:pt x="8829525" y="170892"/>
                </a:cubicBezTo>
                <a:cubicBezTo>
                  <a:pt x="8828780" y="172604"/>
                  <a:pt x="8827850" y="173832"/>
                  <a:pt x="8826734" y="174576"/>
                </a:cubicBezTo>
                <a:cubicBezTo>
                  <a:pt x="8825618" y="175320"/>
                  <a:pt x="8824390" y="175692"/>
                  <a:pt x="8823051" y="175692"/>
                </a:cubicBezTo>
                <a:lnTo>
                  <a:pt x="8735763" y="175692"/>
                </a:lnTo>
                <a:lnTo>
                  <a:pt x="8735763" y="257175"/>
                </a:lnTo>
                <a:lnTo>
                  <a:pt x="8839794" y="257175"/>
                </a:lnTo>
                <a:cubicBezTo>
                  <a:pt x="8841133" y="257175"/>
                  <a:pt x="8842361" y="257585"/>
                  <a:pt x="8843477" y="258403"/>
                </a:cubicBezTo>
                <a:cubicBezTo>
                  <a:pt x="8844593" y="259222"/>
                  <a:pt x="8845524" y="260524"/>
                  <a:pt x="8846268" y="262310"/>
                </a:cubicBezTo>
                <a:cubicBezTo>
                  <a:pt x="8847012" y="264096"/>
                  <a:pt x="8847570" y="266440"/>
                  <a:pt x="8847942" y="269342"/>
                </a:cubicBezTo>
                <a:cubicBezTo>
                  <a:pt x="8848314" y="272244"/>
                  <a:pt x="8848500" y="275853"/>
                  <a:pt x="8848500" y="280169"/>
                </a:cubicBezTo>
                <a:cubicBezTo>
                  <a:pt x="8848500" y="284485"/>
                  <a:pt x="8848314" y="288094"/>
                  <a:pt x="8847942" y="290997"/>
                </a:cubicBezTo>
                <a:cubicBezTo>
                  <a:pt x="8847570" y="293899"/>
                  <a:pt x="8847012" y="296243"/>
                  <a:pt x="8846268" y="298029"/>
                </a:cubicBezTo>
                <a:cubicBezTo>
                  <a:pt x="8845524" y="299815"/>
                  <a:pt x="8844593" y="301117"/>
                  <a:pt x="8843477" y="301935"/>
                </a:cubicBezTo>
                <a:cubicBezTo>
                  <a:pt x="8842361" y="302754"/>
                  <a:pt x="8841133" y="303163"/>
                  <a:pt x="8839794" y="303163"/>
                </a:cubicBezTo>
                <a:lnTo>
                  <a:pt x="8694686" y="303163"/>
                </a:lnTo>
                <a:cubicBezTo>
                  <a:pt x="8689775" y="303163"/>
                  <a:pt x="8685645" y="301712"/>
                  <a:pt x="8682296" y="298810"/>
                </a:cubicBezTo>
                <a:cubicBezTo>
                  <a:pt x="8678948" y="295908"/>
                  <a:pt x="8677273" y="291183"/>
                  <a:pt x="8677273" y="284634"/>
                </a:cubicBezTo>
                <a:lnTo>
                  <a:pt x="8677273" y="32817"/>
                </a:lnTo>
                <a:cubicBezTo>
                  <a:pt x="8677273" y="26269"/>
                  <a:pt x="8678948" y="21543"/>
                  <a:pt x="8682296" y="18641"/>
                </a:cubicBezTo>
                <a:cubicBezTo>
                  <a:pt x="8685645" y="15739"/>
                  <a:pt x="8689775" y="14288"/>
                  <a:pt x="8694686" y="14288"/>
                </a:cubicBezTo>
                <a:close/>
                <a:moveTo>
                  <a:pt x="7080125" y="14288"/>
                </a:moveTo>
                <a:lnTo>
                  <a:pt x="7118522" y="14288"/>
                </a:lnTo>
                <a:cubicBezTo>
                  <a:pt x="7125368" y="14288"/>
                  <a:pt x="7131247" y="14846"/>
                  <a:pt x="7136158" y="15962"/>
                </a:cubicBezTo>
                <a:cubicBezTo>
                  <a:pt x="7141069" y="17078"/>
                  <a:pt x="7145311" y="18939"/>
                  <a:pt x="7148883" y="21543"/>
                </a:cubicBezTo>
                <a:cubicBezTo>
                  <a:pt x="7152455" y="24148"/>
                  <a:pt x="7155431" y="27571"/>
                  <a:pt x="7157813" y="31812"/>
                </a:cubicBezTo>
                <a:cubicBezTo>
                  <a:pt x="7160194" y="36054"/>
                  <a:pt x="7162277" y="41300"/>
                  <a:pt x="7164063" y="47551"/>
                </a:cubicBezTo>
                <a:lnTo>
                  <a:pt x="7226571" y="219671"/>
                </a:lnTo>
                <a:lnTo>
                  <a:pt x="7227464" y="219671"/>
                </a:lnTo>
                <a:lnTo>
                  <a:pt x="7292205" y="47997"/>
                </a:lnTo>
                <a:cubicBezTo>
                  <a:pt x="7294139" y="41747"/>
                  <a:pt x="7296260" y="36463"/>
                  <a:pt x="7298567" y="32147"/>
                </a:cubicBezTo>
                <a:cubicBezTo>
                  <a:pt x="7300873" y="27831"/>
                  <a:pt x="7303553" y="24334"/>
                  <a:pt x="7306603" y="21655"/>
                </a:cubicBezTo>
                <a:cubicBezTo>
                  <a:pt x="7309655" y="18976"/>
                  <a:pt x="7313263" y="17078"/>
                  <a:pt x="7317431" y="15962"/>
                </a:cubicBezTo>
                <a:cubicBezTo>
                  <a:pt x="7321598" y="14846"/>
                  <a:pt x="7326435" y="14288"/>
                  <a:pt x="7331941" y="14288"/>
                </a:cubicBezTo>
                <a:lnTo>
                  <a:pt x="7371455" y="14288"/>
                </a:lnTo>
                <a:cubicBezTo>
                  <a:pt x="7375474" y="14288"/>
                  <a:pt x="7378934" y="14809"/>
                  <a:pt x="7381836" y="15851"/>
                </a:cubicBezTo>
                <a:cubicBezTo>
                  <a:pt x="7384739" y="16892"/>
                  <a:pt x="7387119" y="18418"/>
                  <a:pt x="7388980" y="20427"/>
                </a:cubicBezTo>
                <a:cubicBezTo>
                  <a:pt x="7390841" y="22436"/>
                  <a:pt x="7392254" y="24892"/>
                  <a:pt x="7393221" y="27794"/>
                </a:cubicBezTo>
                <a:cubicBezTo>
                  <a:pt x="7394189" y="30696"/>
                  <a:pt x="7394673" y="34008"/>
                  <a:pt x="7394673" y="37728"/>
                </a:cubicBezTo>
                <a:lnTo>
                  <a:pt x="7394673" y="295127"/>
                </a:lnTo>
                <a:cubicBezTo>
                  <a:pt x="7394673" y="296615"/>
                  <a:pt x="7394263" y="297954"/>
                  <a:pt x="7393445" y="299145"/>
                </a:cubicBezTo>
                <a:cubicBezTo>
                  <a:pt x="7392626" y="300335"/>
                  <a:pt x="7391138" y="301303"/>
                  <a:pt x="7388980" y="302047"/>
                </a:cubicBezTo>
                <a:cubicBezTo>
                  <a:pt x="7386822" y="302791"/>
                  <a:pt x="7383957" y="303386"/>
                  <a:pt x="7380385" y="303833"/>
                </a:cubicBezTo>
                <a:cubicBezTo>
                  <a:pt x="7376813" y="304279"/>
                  <a:pt x="7372274" y="304503"/>
                  <a:pt x="7366767" y="304503"/>
                </a:cubicBezTo>
                <a:cubicBezTo>
                  <a:pt x="7361409" y="304503"/>
                  <a:pt x="7356945" y="304279"/>
                  <a:pt x="7353373" y="303833"/>
                </a:cubicBezTo>
                <a:cubicBezTo>
                  <a:pt x="7349801" y="303386"/>
                  <a:pt x="7346973" y="302791"/>
                  <a:pt x="7344889" y="302047"/>
                </a:cubicBezTo>
                <a:cubicBezTo>
                  <a:pt x="7342806" y="301303"/>
                  <a:pt x="7341317" y="300335"/>
                  <a:pt x="7340425" y="299145"/>
                </a:cubicBezTo>
                <a:cubicBezTo>
                  <a:pt x="7339532" y="297954"/>
                  <a:pt x="7339085" y="296615"/>
                  <a:pt x="7339085" y="295127"/>
                </a:cubicBezTo>
                <a:lnTo>
                  <a:pt x="7339085" y="60052"/>
                </a:lnTo>
                <a:lnTo>
                  <a:pt x="7338639" y="60052"/>
                </a:lnTo>
                <a:lnTo>
                  <a:pt x="7254923" y="294903"/>
                </a:lnTo>
                <a:cubicBezTo>
                  <a:pt x="7254327" y="296838"/>
                  <a:pt x="7253361" y="298438"/>
                  <a:pt x="7252021" y="299703"/>
                </a:cubicBezTo>
                <a:cubicBezTo>
                  <a:pt x="7250681" y="300968"/>
                  <a:pt x="7248858" y="301973"/>
                  <a:pt x="7246551" y="302717"/>
                </a:cubicBezTo>
                <a:cubicBezTo>
                  <a:pt x="7244245" y="303461"/>
                  <a:pt x="7241305" y="303945"/>
                  <a:pt x="7237733" y="304168"/>
                </a:cubicBezTo>
                <a:cubicBezTo>
                  <a:pt x="7234161" y="304391"/>
                  <a:pt x="7229845" y="304503"/>
                  <a:pt x="7224785" y="304503"/>
                </a:cubicBezTo>
                <a:cubicBezTo>
                  <a:pt x="7219725" y="304503"/>
                  <a:pt x="7215409" y="304317"/>
                  <a:pt x="7211837" y="303945"/>
                </a:cubicBezTo>
                <a:cubicBezTo>
                  <a:pt x="7208265" y="303573"/>
                  <a:pt x="7205326" y="302977"/>
                  <a:pt x="7203019" y="302159"/>
                </a:cubicBezTo>
                <a:cubicBezTo>
                  <a:pt x="7200713" y="301340"/>
                  <a:pt x="7198889" y="300335"/>
                  <a:pt x="7197549" y="299145"/>
                </a:cubicBezTo>
                <a:cubicBezTo>
                  <a:pt x="7196211" y="297954"/>
                  <a:pt x="7195317" y="296540"/>
                  <a:pt x="7194871" y="294903"/>
                </a:cubicBezTo>
                <a:lnTo>
                  <a:pt x="7114057" y="60052"/>
                </a:lnTo>
                <a:lnTo>
                  <a:pt x="7113611" y="60052"/>
                </a:lnTo>
                <a:lnTo>
                  <a:pt x="7113611" y="295127"/>
                </a:lnTo>
                <a:cubicBezTo>
                  <a:pt x="7113611" y="296615"/>
                  <a:pt x="7113201" y="297954"/>
                  <a:pt x="7112383" y="299145"/>
                </a:cubicBezTo>
                <a:cubicBezTo>
                  <a:pt x="7111565" y="300335"/>
                  <a:pt x="7110039" y="301303"/>
                  <a:pt x="7107807" y="302047"/>
                </a:cubicBezTo>
                <a:cubicBezTo>
                  <a:pt x="7105574" y="302791"/>
                  <a:pt x="7102709" y="303386"/>
                  <a:pt x="7099211" y="303833"/>
                </a:cubicBezTo>
                <a:cubicBezTo>
                  <a:pt x="7095714" y="304279"/>
                  <a:pt x="7091212" y="304503"/>
                  <a:pt x="7085705" y="304503"/>
                </a:cubicBezTo>
                <a:cubicBezTo>
                  <a:pt x="7080347" y="304503"/>
                  <a:pt x="7075883" y="304279"/>
                  <a:pt x="7072311" y="303833"/>
                </a:cubicBezTo>
                <a:cubicBezTo>
                  <a:pt x="7068739" y="303386"/>
                  <a:pt x="7065874" y="302791"/>
                  <a:pt x="7063716" y="302047"/>
                </a:cubicBezTo>
                <a:cubicBezTo>
                  <a:pt x="7061558" y="301303"/>
                  <a:pt x="7060070" y="300335"/>
                  <a:pt x="7059251" y="299145"/>
                </a:cubicBezTo>
                <a:cubicBezTo>
                  <a:pt x="7058433" y="297954"/>
                  <a:pt x="7058023" y="296615"/>
                  <a:pt x="7058023" y="295127"/>
                </a:cubicBezTo>
                <a:lnTo>
                  <a:pt x="7058023" y="37728"/>
                </a:lnTo>
                <a:cubicBezTo>
                  <a:pt x="7058023" y="30138"/>
                  <a:pt x="7060033" y="24334"/>
                  <a:pt x="7064051" y="20315"/>
                </a:cubicBezTo>
                <a:cubicBezTo>
                  <a:pt x="7068069" y="16297"/>
                  <a:pt x="7073427" y="14288"/>
                  <a:pt x="7080125" y="14288"/>
                </a:cubicBezTo>
                <a:close/>
                <a:moveTo>
                  <a:pt x="5646687" y="14288"/>
                </a:moveTo>
                <a:lnTo>
                  <a:pt x="5790902" y="14288"/>
                </a:lnTo>
                <a:cubicBezTo>
                  <a:pt x="5792241" y="14288"/>
                  <a:pt x="5793432" y="14660"/>
                  <a:pt x="5794473" y="15404"/>
                </a:cubicBezTo>
                <a:cubicBezTo>
                  <a:pt x="5795515" y="16148"/>
                  <a:pt x="5796408" y="17450"/>
                  <a:pt x="5797152" y="19311"/>
                </a:cubicBezTo>
                <a:cubicBezTo>
                  <a:pt x="5797896" y="21171"/>
                  <a:pt x="5798454" y="23552"/>
                  <a:pt x="5798827" y="26455"/>
                </a:cubicBezTo>
                <a:cubicBezTo>
                  <a:pt x="5799198" y="29357"/>
                  <a:pt x="5799385" y="33040"/>
                  <a:pt x="5799385" y="37505"/>
                </a:cubicBezTo>
                <a:cubicBezTo>
                  <a:pt x="5799385" y="41672"/>
                  <a:pt x="5799198" y="45207"/>
                  <a:pt x="5798827" y="48109"/>
                </a:cubicBezTo>
                <a:cubicBezTo>
                  <a:pt x="5798454" y="51011"/>
                  <a:pt x="5797896" y="53355"/>
                  <a:pt x="5797152" y="55141"/>
                </a:cubicBezTo>
                <a:cubicBezTo>
                  <a:pt x="5796408" y="56927"/>
                  <a:pt x="5795515" y="58229"/>
                  <a:pt x="5794473" y="59048"/>
                </a:cubicBezTo>
                <a:cubicBezTo>
                  <a:pt x="5793432" y="59866"/>
                  <a:pt x="5792241" y="60276"/>
                  <a:pt x="5790902" y="60276"/>
                </a:cubicBezTo>
                <a:lnTo>
                  <a:pt x="5687764" y="60276"/>
                </a:lnTo>
                <a:lnTo>
                  <a:pt x="5687764" y="130820"/>
                </a:lnTo>
                <a:lnTo>
                  <a:pt x="5775051" y="130820"/>
                </a:lnTo>
                <a:cubicBezTo>
                  <a:pt x="5776391" y="130820"/>
                  <a:pt x="5777619" y="131230"/>
                  <a:pt x="5778735" y="132048"/>
                </a:cubicBezTo>
                <a:cubicBezTo>
                  <a:pt x="5779851" y="132867"/>
                  <a:pt x="5780781" y="134132"/>
                  <a:pt x="5781525" y="135843"/>
                </a:cubicBezTo>
                <a:cubicBezTo>
                  <a:pt x="5782270" y="137555"/>
                  <a:pt x="5782828" y="139862"/>
                  <a:pt x="5783199" y="142764"/>
                </a:cubicBezTo>
                <a:cubicBezTo>
                  <a:pt x="5783572" y="145666"/>
                  <a:pt x="5783758" y="149201"/>
                  <a:pt x="5783758" y="153368"/>
                </a:cubicBezTo>
                <a:cubicBezTo>
                  <a:pt x="5783758" y="157684"/>
                  <a:pt x="5783572" y="161256"/>
                  <a:pt x="5783199" y="164083"/>
                </a:cubicBezTo>
                <a:cubicBezTo>
                  <a:pt x="5782828" y="166911"/>
                  <a:pt x="5782270" y="169181"/>
                  <a:pt x="5781525" y="170892"/>
                </a:cubicBezTo>
                <a:cubicBezTo>
                  <a:pt x="5780781" y="172604"/>
                  <a:pt x="5779851" y="173832"/>
                  <a:pt x="5778735" y="174576"/>
                </a:cubicBezTo>
                <a:cubicBezTo>
                  <a:pt x="5777619" y="175320"/>
                  <a:pt x="5776391" y="175692"/>
                  <a:pt x="5775051" y="175692"/>
                </a:cubicBezTo>
                <a:lnTo>
                  <a:pt x="5687764" y="175692"/>
                </a:lnTo>
                <a:lnTo>
                  <a:pt x="5687764" y="257175"/>
                </a:lnTo>
                <a:lnTo>
                  <a:pt x="5791794" y="257175"/>
                </a:lnTo>
                <a:cubicBezTo>
                  <a:pt x="5793133" y="257175"/>
                  <a:pt x="5794361" y="257585"/>
                  <a:pt x="5795477" y="258403"/>
                </a:cubicBezTo>
                <a:cubicBezTo>
                  <a:pt x="5796594" y="259222"/>
                  <a:pt x="5797524" y="260524"/>
                  <a:pt x="5798269" y="262310"/>
                </a:cubicBezTo>
                <a:cubicBezTo>
                  <a:pt x="5799013" y="264096"/>
                  <a:pt x="5799571" y="266440"/>
                  <a:pt x="5799943" y="269342"/>
                </a:cubicBezTo>
                <a:cubicBezTo>
                  <a:pt x="5800314" y="272244"/>
                  <a:pt x="5800500" y="275853"/>
                  <a:pt x="5800500" y="280169"/>
                </a:cubicBezTo>
                <a:cubicBezTo>
                  <a:pt x="5800500" y="284485"/>
                  <a:pt x="5800314" y="288094"/>
                  <a:pt x="5799943" y="290997"/>
                </a:cubicBezTo>
                <a:cubicBezTo>
                  <a:pt x="5799571" y="293899"/>
                  <a:pt x="5799013" y="296243"/>
                  <a:pt x="5798269" y="298029"/>
                </a:cubicBezTo>
                <a:cubicBezTo>
                  <a:pt x="5797524" y="299815"/>
                  <a:pt x="5796594" y="301117"/>
                  <a:pt x="5795477" y="301935"/>
                </a:cubicBezTo>
                <a:cubicBezTo>
                  <a:pt x="5794361" y="302754"/>
                  <a:pt x="5793133" y="303163"/>
                  <a:pt x="5791794" y="303163"/>
                </a:cubicBezTo>
                <a:lnTo>
                  <a:pt x="5646687" y="303163"/>
                </a:lnTo>
                <a:cubicBezTo>
                  <a:pt x="5641775" y="303163"/>
                  <a:pt x="5637645" y="301712"/>
                  <a:pt x="5634297" y="298810"/>
                </a:cubicBezTo>
                <a:cubicBezTo>
                  <a:pt x="5630949" y="295908"/>
                  <a:pt x="5629274" y="291183"/>
                  <a:pt x="5629274" y="284634"/>
                </a:cubicBezTo>
                <a:lnTo>
                  <a:pt x="5629274" y="32817"/>
                </a:lnTo>
                <a:cubicBezTo>
                  <a:pt x="5629274" y="26269"/>
                  <a:pt x="5630949" y="21543"/>
                  <a:pt x="5634297" y="18641"/>
                </a:cubicBezTo>
                <a:cubicBezTo>
                  <a:pt x="5637645" y="15739"/>
                  <a:pt x="5641775" y="14288"/>
                  <a:pt x="5646687" y="14288"/>
                </a:cubicBezTo>
                <a:close/>
                <a:moveTo>
                  <a:pt x="5389512" y="14288"/>
                </a:moveTo>
                <a:lnTo>
                  <a:pt x="5462066" y="14288"/>
                </a:lnTo>
                <a:cubicBezTo>
                  <a:pt x="5479776" y="14288"/>
                  <a:pt x="5494770" y="15776"/>
                  <a:pt x="5507049" y="18753"/>
                </a:cubicBezTo>
                <a:cubicBezTo>
                  <a:pt x="5519327" y="21729"/>
                  <a:pt x="5529670" y="26231"/>
                  <a:pt x="5538079" y="32259"/>
                </a:cubicBezTo>
                <a:cubicBezTo>
                  <a:pt x="5546488" y="38286"/>
                  <a:pt x="5552925" y="45914"/>
                  <a:pt x="5557390" y="55141"/>
                </a:cubicBezTo>
                <a:cubicBezTo>
                  <a:pt x="5561854" y="64369"/>
                  <a:pt x="5564087" y="75233"/>
                  <a:pt x="5564087" y="87735"/>
                </a:cubicBezTo>
                <a:cubicBezTo>
                  <a:pt x="5564087" y="94729"/>
                  <a:pt x="5563194" y="101315"/>
                  <a:pt x="5561409" y="107491"/>
                </a:cubicBezTo>
                <a:cubicBezTo>
                  <a:pt x="5559623" y="113668"/>
                  <a:pt x="5557018" y="119286"/>
                  <a:pt x="5553595" y="124346"/>
                </a:cubicBezTo>
                <a:cubicBezTo>
                  <a:pt x="5550171" y="129406"/>
                  <a:pt x="5545967" y="133871"/>
                  <a:pt x="5540982" y="137741"/>
                </a:cubicBezTo>
                <a:cubicBezTo>
                  <a:pt x="5535996" y="141610"/>
                  <a:pt x="5530303" y="144736"/>
                  <a:pt x="5523904" y="147117"/>
                </a:cubicBezTo>
                <a:cubicBezTo>
                  <a:pt x="5532089" y="148605"/>
                  <a:pt x="5539642" y="151210"/>
                  <a:pt x="5546562" y="154930"/>
                </a:cubicBezTo>
                <a:cubicBezTo>
                  <a:pt x="5553483" y="158651"/>
                  <a:pt x="5559510" y="163451"/>
                  <a:pt x="5564646" y="169330"/>
                </a:cubicBezTo>
                <a:cubicBezTo>
                  <a:pt x="5569780" y="175208"/>
                  <a:pt x="5573836" y="182092"/>
                  <a:pt x="5576812" y="189979"/>
                </a:cubicBezTo>
                <a:cubicBezTo>
                  <a:pt x="5579789" y="197867"/>
                  <a:pt x="5581277" y="206723"/>
                  <a:pt x="5581277" y="216545"/>
                </a:cubicBezTo>
                <a:cubicBezTo>
                  <a:pt x="5581277" y="226814"/>
                  <a:pt x="5579863" y="236116"/>
                  <a:pt x="5577035" y="244451"/>
                </a:cubicBezTo>
                <a:cubicBezTo>
                  <a:pt x="5574207" y="252785"/>
                  <a:pt x="5570300" y="260152"/>
                  <a:pt x="5565315" y="266552"/>
                </a:cubicBezTo>
                <a:cubicBezTo>
                  <a:pt x="5560330" y="272951"/>
                  <a:pt x="5554376" y="278458"/>
                  <a:pt x="5547456" y="283071"/>
                </a:cubicBezTo>
                <a:cubicBezTo>
                  <a:pt x="5540535" y="287685"/>
                  <a:pt x="5532908" y="291480"/>
                  <a:pt x="5524573" y="294457"/>
                </a:cubicBezTo>
                <a:cubicBezTo>
                  <a:pt x="5516239" y="297433"/>
                  <a:pt x="5507347" y="299629"/>
                  <a:pt x="5497896" y="301042"/>
                </a:cubicBezTo>
                <a:cubicBezTo>
                  <a:pt x="5488446" y="302456"/>
                  <a:pt x="5477916" y="303163"/>
                  <a:pt x="5466307" y="303163"/>
                </a:cubicBezTo>
                <a:lnTo>
                  <a:pt x="5389512" y="303163"/>
                </a:lnTo>
                <a:cubicBezTo>
                  <a:pt x="5384601" y="303163"/>
                  <a:pt x="5380471" y="301712"/>
                  <a:pt x="5377122" y="298810"/>
                </a:cubicBezTo>
                <a:cubicBezTo>
                  <a:pt x="5373774" y="295908"/>
                  <a:pt x="5372099" y="291183"/>
                  <a:pt x="5372099" y="284634"/>
                </a:cubicBezTo>
                <a:lnTo>
                  <a:pt x="5372099" y="32817"/>
                </a:lnTo>
                <a:cubicBezTo>
                  <a:pt x="5372099" y="26269"/>
                  <a:pt x="5373774" y="21543"/>
                  <a:pt x="5377122" y="18641"/>
                </a:cubicBezTo>
                <a:cubicBezTo>
                  <a:pt x="5380471" y="15739"/>
                  <a:pt x="5384601" y="14288"/>
                  <a:pt x="5389512" y="14288"/>
                </a:cubicBezTo>
                <a:close/>
                <a:moveTo>
                  <a:pt x="4256632" y="14288"/>
                </a:moveTo>
                <a:lnTo>
                  <a:pt x="4460230" y="14288"/>
                </a:lnTo>
                <a:cubicBezTo>
                  <a:pt x="4461569" y="14288"/>
                  <a:pt x="4462797" y="14697"/>
                  <a:pt x="4463913" y="15516"/>
                </a:cubicBezTo>
                <a:cubicBezTo>
                  <a:pt x="4465029" y="16334"/>
                  <a:pt x="4465960" y="17674"/>
                  <a:pt x="4466703" y="19534"/>
                </a:cubicBezTo>
                <a:cubicBezTo>
                  <a:pt x="4467447" y="21394"/>
                  <a:pt x="4468006" y="23887"/>
                  <a:pt x="4468378" y="27013"/>
                </a:cubicBezTo>
                <a:cubicBezTo>
                  <a:pt x="4468750" y="30138"/>
                  <a:pt x="4468936" y="33933"/>
                  <a:pt x="4468936" y="38398"/>
                </a:cubicBezTo>
                <a:cubicBezTo>
                  <a:pt x="4468936" y="42714"/>
                  <a:pt x="4468750" y="46398"/>
                  <a:pt x="4468378" y="49448"/>
                </a:cubicBezTo>
                <a:cubicBezTo>
                  <a:pt x="4468006" y="52499"/>
                  <a:pt x="4467447" y="54955"/>
                  <a:pt x="4466703" y="56815"/>
                </a:cubicBezTo>
                <a:cubicBezTo>
                  <a:pt x="4465960" y="58676"/>
                  <a:pt x="4465029" y="60052"/>
                  <a:pt x="4463913" y="60945"/>
                </a:cubicBezTo>
                <a:cubicBezTo>
                  <a:pt x="4462797" y="61838"/>
                  <a:pt x="4461569" y="62285"/>
                  <a:pt x="4460230" y="62285"/>
                </a:cubicBezTo>
                <a:lnTo>
                  <a:pt x="4387899" y="62285"/>
                </a:lnTo>
                <a:lnTo>
                  <a:pt x="4387899" y="295127"/>
                </a:lnTo>
                <a:cubicBezTo>
                  <a:pt x="4387899" y="296615"/>
                  <a:pt x="4387416" y="297954"/>
                  <a:pt x="4386448" y="299145"/>
                </a:cubicBezTo>
                <a:cubicBezTo>
                  <a:pt x="4385481" y="300335"/>
                  <a:pt x="4383880" y="301303"/>
                  <a:pt x="4381649" y="302047"/>
                </a:cubicBezTo>
                <a:cubicBezTo>
                  <a:pt x="4379416" y="302791"/>
                  <a:pt x="4376402" y="303386"/>
                  <a:pt x="4372607" y="303833"/>
                </a:cubicBezTo>
                <a:cubicBezTo>
                  <a:pt x="4368812" y="304279"/>
                  <a:pt x="4364086" y="304503"/>
                  <a:pt x="4358431" y="304503"/>
                </a:cubicBezTo>
                <a:cubicBezTo>
                  <a:pt x="4352776" y="304503"/>
                  <a:pt x="4348050" y="304279"/>
                  <a:pt x="4344255" y="303833"/>
                </a:cubicBezTo>
                <a:cubicBezTo>
                  <a:pt x="4340460" y="303386"/>
                  <a:pt x="4337446" y="302791"/>
                  <a:pt x="4335213" y="302047"/>
                </a:cubicBezTo>
                <a:cubicBezTo>
                  <a:pt x="4332981" y="301303"/>
                  <a:pt x="4331381" y="300335"/>
                  <a:pt x="4330414" y="299145"/>
                </a:cubicBezTo>
                <a:cubicBezTo>
                  <a:pt x="4329446" y="297954"/>
                  <a:pt x="4328963" y="296615"/>
                  <a:pt x="4328963" y="295127"/>
                </a:cubicBezTo>
                <a:lnTo>
                  <a:pt x="4328963" y="62285"/>
                </a:lnTo>
                <a:lnTo>
                  <a:pt x="4256632" y="62285"/>
                </a:lnTo>
                <a:cubicBezTo>
                  <a:pt x="4255144" y="62285"/>
                  <a:pt x="4253879" y="61838"/>
                  <a:pt x="4252837" y="60945"/>
                </a:cubicBezTo>
                <a:cubicBezTo>
                  <a:pt x="4251796" y="60052"/>
                  <a:pt x="4250902" y="58676"/>
                  <a:pt x="4250159" y="56815"/>
                </a:cubicBezTo>
                <a:cubicBezTo>
                  <a:pt x="4249414" y="54955"/>
                  <a:pt x="4248856" y="52499"/>
                  <a:pt x="4248484" y="49448"/>
                </a:cubicBezTo>
                <a:cubicBezTo>
                  <a:pt x="4248112" y="46398"/>
                  <a:pt x="4247926" y="42714"/>
                  <a:pt x="4247926" y="38398"/>
                </a:cubicBezTo>
                <a:cubicBezTo>
                  <a:pt x="4247926" y="33933"/>
                  <a:pt x="4248112" y="30138"/>
                  <a:pt x="4248484" y="27013"/>
                </a:cubicBezTo>
                <a:cubicBezTo>
                  <a:pt x="4248856" y="23887"/>
                  <a:pt x="4249414" y="21394"/>
                  <a:pt x="4250159" y="19534"/>
                </a:cubicBezTo>
                <a:cubicBezTo>
                  <a:pt x="4250902" y="17674"/>
                  <a:pt x="4251796" y="16334"/>
                  <a:pt x="4252837" y="15516"/>
                </a:cubicBezTo>
                <a:cubicBezTo>
                  <a:pt x="4253879" y="14697"/>
                  <a:pt x="4255144" y="14288"/>
                  <a:pt x="4256632" y="14288"/>
                </a:cubicBezTo>
                <a:close/>
                <a:moveTo>
                  <a:pt x="3070100" y="14288"/>
                </a:moveTo>
                <a:lnTo>
                  <a:pt x="3108497" y="14288"/>
                </a:lnTo>
                <a:cubicBezTo>
                  <a:pt x="3115344" y="14288"/>
                  <a:pt x="3121222" y="14846"/>
                  <a:pt x="3126134" y="15962"/>
                </a:cubicBezTo>
                <a:cubicBezTo>
                  <a:pt x="3131045" y="17078"/>
                  <a:pt x="3135287" y="18939"/>
                  <a:pt x="3138859" y="21543"/>
                </a:cubicBezTo>
                <a:cubicBezTo>
                  <a:pt x="3142430" y="24148"/>
                  <a:pt x="3145407" y="27571"/>
                  <a:pt x="3147788" y="31812"/>
                </a:cubicBezTo>
                <a:cubicBezTo>
                  <a:pt x="3150169" y="36054"/>
                  <a:pt x="3152253" y="41300"/>
                  <a:pt x="3154039" y="47551"/>
                </a:cubicBezTo>
                <a:lnTo>
                  <a:pt x="3216547" y="219671"/>
                </a:lnTo>
                <a:lnTo>
                  <a:pt x="3217440" y="219671"/>
                </a:lnTo>
                <a:lnTo>
                  <a:pt x="3282180" y="47997"/>
                </a:lnTo>
                <a:cubicBezTo>
                  <a:pt x="3284115" y="41747"/>
                  <a:pt x="3286235" y="36463"/>
                  <a:pt x="3288542" y="32147"/>
                </a:cubicBezTo>
                <a:cubicBezTo>
                  <a:pt x="3290850" y="27831"/>
                  <a:pt x="3293529" y="24334"/>
                  <a:pt x="3296579" y="21655"/>
                </a:cubicBezTo>
                <a:cubicBezTo>
                  <a:pt x="3299631" y="18976"/>
                  <a:pt x="3303239" y="17078"/>
                  <a:pt x="3307406" y="15962"/>
                </a:cubicBezTo>
                <a:cubicBezTo>
                  <a:pt x="3311574" y="14846"/>
                  <a:pt x="3316410" y="14288"/>
                  <a:pt x="3321917" y="14288"/>
                </a:cubicBezTo>
                <a:lnTo>
                  <a:pt x="3361432" y="14288"/>
                </a:lnTo>
                <a:cubicBezTo>
                  <a:pt x="3365450" y="14288"/>
                  <a:pt x="3368910" y="14809"/>
                  <a:pt x="3371812" y="15851"/>
                </a:cubicBezTo>
                <a:cubicBezTo>
                  <a:pt x="3374714" y="16892"/>
                  <a:pt x="3377096" y="18418"/>
                  <a:pt x="3378955" y="20427"/>
                </a:cubicBezTo>
                <a:cubicBezTo>
                  <a:pt x="3380816" y="22436"/>
                  <a:pt x="3382230" y="24892"/>
                  <a:pt x="3383198" y="27794"/>
                </a:cubicBezTo>
                <a:cubicBezTo>
                  <a:pt x="3384164" y="30696"/>
                  <a:pt x="3384649" y="34008"/>
                  <a:pt x="3384649" y="37728"/>
                </a:cubicBezTo>
                <a:lnTo>
                  <a:pt x="3384649" y="295127"/>
                </a:lnTo>
                <a:cubicBezTo>
                  <a:pt x="3384649" y="296615"/>
                  <a:pt x="3384239" y="297954"/>
                  <a:pt x="3383421" y="299145"/>
                </a:cubicBezTo>
                <a:cubicBezTo>
                  <a:pt x="3382602" y="300335"/>
                  <a:pt x="3381113" y="301303"/>
                  <a:pt x="3378955" y="302047"/>
                </a:cubicBezTo>
                <a:cubicBezTo>
                  <a:pt x="3376797" y="302791"/>
                  <a:pt x="3373932" y="303386"/>
                  <a:pt x="3370361" y="303833"/>
                </a:cubicBezTo>
                <a:cubicBezTo>
                  <a:pt x="3366789" y="304279"/>
                  <a:pt x="3362249" y="304503"/>
                  <a:pt x="3356743" y="304503"/>
                </a:cubicBezTo>
                <a:cubicBezTo>
                  <a:pt x="3351385" y="304503"/>
                  <a:pt x="3346921" y="304279"/>
                  <a:pt x="3343348" y="303833"/>
                </a:cubicBezTo>
                <a:cubicBezTo>
                  <a:pt x="3339776" y="303386"/>
                  <a:pt x="3336949" y="302791"/>
                  <a:pt x="3334865" y="302047"/>
                </a:cubicBezTo>
                <a:cubicBezTo>
                  <a:pt x="3332781" y="301303"/>
                  <a:pt x="3331293" y="300335"/>
                  <a:pt x="3330401" y="299145"/>
                </a:cubicBezTo>
                <a:cubicBezTo>
                  <a:pt x="3329507" y="297954"/>
                  <a:pt x="3329061" y="296615"/>
                  <a:pt x="3329061" y="295127"/>
                </a:cubicBezTo>
                <a:lnTo>
                  <a:pt x="3329061" y="60052"/>
                </a:lnTo>
                <a:lnTo>
                  <a:pt x="3328614" y="60052"/>
                </a:lnTo>
                <a:lnTo>
                  <a:pt x="3244898" y="294903"/>
                </a:lnTo>
                <a:cubicBezTo>
                  <a:pt x="3244303" y="296838"/>
                  <a:pt x="3243336" y="298438"/>
                  <a:pt x="3241997" y="299703"/>
                </a:cubicBezTo>
                <a:cubicBezTo>
                  <a:pt x="3240657" y="300968"/>
                  <a:pt x="3238834" y="301973"/>
                  <a:pt x="3236528" y="302717"/>
                </a:cubicBezTo>
                <a:cubicBezTo>
                  <a:pt x="3234221" y="303461"/>
                  <a:pt x="3231281" y="303945"/>
                  <a:pt x="3227709" y="304168"/>
                </a:cubicBezTo>
                <a:cubicBezTo>
                  <a:pt x="3224137" y="304391"/>
                  <a:pt x="3219821" y="304503"/>
                  <a:pt x="3214761" y="304503"/>
                </a:cubicBezTo>
                <a:cubicBezTo>
                  <a:pt x="3209701" y="304503"/>
                  <a:pt x="3205385" y="304317"/>
                  <a:pt x="3201813" y="303945"/>
                </a:cubicBezTo>
                <a:cubicBezTo>
                  <a:pt x="3198241" y="303573"/>
                  <a:pt x="3195301" y="302977"/>
                  <a:pt x="3192995" y="302159"/>
                </a:cubicBezTo>
                <a:cubicBezTo>
                  <a:pt x="3190688" y="301340"/>
                  <a:pt x="3188865" y="300335"/>
                  <a:pt x="3187526" y="299145"/>
                </a:cubicBezTo>
                <a:cubicBezTo>
                  <a:pt x="3186186" y="297954"/>
                  <a:pt x="3185293" y="296540"/>
                  <a:pt x="3184846" y="294903"/>
                </a:cubicBezTo>
                <a:lnTo>
                  <a:pt x="3104033" y="60052"/>
                </a:lnTo>
                <a:lnTo>
                  <a:pt x="3103586" y="60052"/>
                </a:lnTo>
                <a:lnTo>
                  <a:pt x="3103586" y="295127"/>
                </a:lnTo>
                <a:cubicBezTo>
                  <a:pt x="3103586" y="296615"/>
                  <a:pt x="3103177" y="297954"/>
                  <a:pt x="3102359" y="299145"/>
                </a:cubicBezTo>
                <a:cubicBezTo>
                  <a:pt x="3101540" y="300335"/>
                  <a:pt x="3100014" y="301303"/>
                  <a:pt x="3097782" y="302047"/>
                </a:cubicBezTo>
                <a:cubicBezTo>
                  <a:pt x="3095549" y="302791"/>
                  <a:pt x="3092684" y="303386"/>
                  <a:pt x="3089188" y="303833"/>
                </a:cubicBezTo>
                <a:cubicBezTo>
                  <a:pt x="3085690" y="304279"/>
                  <a:pt x="3081187" y="304503"/>
                  <a:pt x="3075682" y="304503"/>
                </a:cubicBezTo>
                <a:cubicBezTo>
                  <a:pt x="3070323" y="304503"/>
                  <a:pt x="3065858" y="304279"/>
                  <a:pt x="3062286" y="303833"/>
                </a:cubicBezTo>
                <a:cubicBezTo>
                  <a:pt x="3058714" y="303386"/>
                  <a:pt x="3055849" y="302791"/>
                  <a:pt x="3053691" y="302047"/>
                </a:cubicBezTo>
                <a:cubicBezTo>
                  <a:pt x="3051533" y="301303"/>
                  <a:pt x="3050046" y="300335"/>
                  <a:pt x="3049227" y="299145"/>
                </a:cubicBezTo>
                <a:cubicBezTo>
                  <a:pt x="3048408" y="297954"/>
                  <a:pt x="3048000" y="296615"/>
                  <a:pt x="3048000" y="295127"/>
                </a:cubicBezTo>
                <a:lnTo>
                  <a:pt x="3048000" y="37728"/>
                </a:lnTo>
                <a:cubicBezTo>
                  <a:pt x="3048000" y="30138"/>
                  <a:pt x="3050008" y="24334"/>
                  <a:pt x="3054026" y="20315"/>
                </a:cubicBezTo>
                <a:cubicBezTo>
                  <a:pt x="3058045" y="16297"/>
                  <a:pt x="3063403" y="14288"/>
                  <a:pt x="3070100" y="14288"/>
                </a:cubicBezTo>
                <a:close/>
                <a:moveTo>
                  <a:pt x="2846337" y="14288"/>
                </a:moveTo>
                <a:lnTo>
                  <a:pt x="2990551" y="14288"/>
                </a:lnTo>
                <a:cubicBezTo>
                  <a:pt x="2991891" y="14288"/>
                  <a:pt x="2993081" y="14660"/>
                  <a:pt x="2994124" y="15404"/>
                </a:cubicBezTo>
                <a:cubicBezTo>
                  <a:pt x="2995165" y="16148"/>
                  <a:pt x="2996059" y="17450"/>
                  <a:pt x="2996802" y="19311"/>
                </a:cubicBezTo>
                <a:cubicBezTo>
                  <a:pt x="2997546" y="21171"/>
                  <a:pt x="2998104" y="23552"/>
                  <a:pt x="2998476" y="26455"/>
                </a:cubicBezTo>
                <a:cubicBezTo>
                  <a:pt x="2998848" y="29357"/>
                  <a:pt x="2999034" y="33040"/>
                  <a:pt x="2999034" y="37505"/>
                </a:cubicBezTo>
                <a:cubicBezTo>
                  <a:pt x="2999034" y="41672"/>
                  <a:pt x="2998848" y="45207"/>
                  <a:pt x="2998476" y="48109"/>
                </a:cubicBezTo>
                <a:cubicBezTo>
                  <a:pt x="2998104" y="51011"/>
                  <a:pt x="2997546" y="53355"/>
                  <a:pt x="2996802" y="55141"/>
                </a:cubicBezTo>
                <a:cubicBezTo>
                  <a:pt x="2996059" y="56927"/>
                  <a:pt x="2995165" y="58229"/>
                  <a:pt x="2994124" y="59048"/>
                </a:cubicBezTo>
                <a:cubicBezTo>
                  <a:pt x="2993081" y="59866"/>
                  <a:pt x="2991891" y="60276"/>
                  <a:pt x="2990551" y="60276"/>
                </a:cubicBezTo>
                <a:lnTo>
                  <a:pt x="2887413" y="60276"/>
                </a:lnTo>
                <a:lnTo>
                  <a:pt x="2887413" y="130820"/>
                </a:lnTo>
                <a:lnTo>
                  <a:pt x="2974702" y="130820"/>
                </a:lnTo>
                <a:cubicBezTo>
                  <a:pt x="2976040" y="130820"/>
                  <a:pt x="2977268" y="131230"/>
                  <a:pt x="2978385" y="132048"/>
                </a:cubicBezTo>
                <a:cubicBezTo>
                  <a:pt x="2979501" y="132867"/>
                  <a:pt x="2980431" y="134132"/>
                  <a:pt x="2981176" y="135843"/>
                </a:cubicBezTo>
                <a:cubicBezTo>
                  <a:pt x="2981919" y="137555"/>
                  <a:pt x="2982478" y="139862"/>
                  <a:pt x="2982850" y="142764"/>
                </a:cubicBezTo>
                <a:cubicBezTo>
                  <a:pt x="2983221" y="145666"/>
                  <a:pt x="2983408" y="149201"/>
                  <a:pt x="2983408" y="153368"/>
                </a:cubicBezTo>
                <a:cubicBezTo>
                  <a:pt x="2983408" y="157684"/>
                  <a:pt x="2983221" y="161256"/>
                  <a:pt x="2982850" y="164083"/>
                </a:cubicBezTo>
                <a:cubicBezTo>
                  <a:pt x="2982478" y="166911"/>
                  <a:pt x="2981919" y="169181"/>
                  <a:pt x="2981176" y="170892"/>
                </a:cubicBezTo>
                <a:cubicBezTo>
                  <a:pt x="2980431" y="172604"/>
                  <a:pt x="2979501" y="173832"/>
                  <a:pt x="2978385" y="174576"/>
                </a:cubicBezTo>
                <a:cubicBezTo>
                  <a:pt x="2977268" y="175320"/>
                  <a:pt x="2976040" y="175692"/>
                  <a:pt x="2974702" y="175692"/>
                </a:cubicBezTo>
                <a:lnTo>
                  <a:pt x="2887413" y="175692"/>
                </a:lnTo>
                <a:lnTo>
                  <a:pt x="2887413" y="257175"/>
                </a:lnTo>
                <a:lnTo>
                  <a:pt x="2991444" y="257175"/>
                </a:lnTo>
                <a:cubicBezTo>
                  <a:pt x="2992784" y="257175"/>
                  <a:pt x="2994011" y="257585"/>
                  <a:pt x="2995128" y="258403"/>
                </a:cubicBezTo>
                <a:cubicBezTo>
                  <a:pt x="2996244" y="259222"/>
                  <a:pt x="2997174" y="260524"/>
                  <a:pt x="2997919" y="262310"/>
                </a:cubicBezTo>
                <a:cubicBezTo>
                  <a:pt x="2998662" y="264096"/>
                  <a:pt x="2999221" y="266440"/>
                  <a:pt x="2999593" y="269342"/>
                </a:cubicBezTo>
                <a:cubicBezTo>
                  <a:pt x="2999965" y="272244"/>
                  <a:pt x="3000151" y="275853"/>
                  <a:pt x="3000151" y="280169"/>
                </a:cubicBezTo>
                <a:cubicBezTo>
                  <a:pt x="3000151" y="284485"/>
                  <a:pt x="2999965" y="288094"/>
                  <a:pt x="2999593" y="290997"/>
                </a:cubicBezTo>
                <a:cubicBezTo>
                  <a:pt x="2999221" y="293899"/>
                  <a:pt x="2998662" y="296243"/>
                  <a:pt x="2997919" y="298029"/>
                </a:cubicBezTo>
                <a:cubicBezTo>
                  <a:pt x="2997174" y="299815"/>
                  <a:pt x="2996244" y="301117"/>
                  <a:pt x="2995128" y="301935"/>
                </a:cubicBezTo>
                <a:cubicBezTo>
                  <a:pt x="2994011" y="302754"/>
                  <a:pt x="2992784" y="303163"/>
                  <a:pt x="2991444" y="303163"/>
                </a:cubicBezTo>
                <a:lnTo>
                  <a:pt x="2846337" y="303163"/>
                </a:lnTo>
                <a:cubicBezTo>
                  <a:pt x="2841425" y="303163"/>
                  <a:pt x="2837295" y="301712"/>
                  <a:pt x="2833947" y="298810"/>
                </a:cubicBezTo>
                <a:cubicBezTo>
                  <a:pt x="2830598" y="295908"/>
                  <a:pt x="2828924" y="291183"/>
                  <a:pt x="2828924" y="284634"/>
                </a:cubicBezTo>
                <a:lnTo>
                  <a:pt x="2828924" y="32817"/>
                </a:lnTo>
                <a:cubicBezTo>
                  <a:pt x="2828924" y="26269"/>
                  <a:pt x="2830598" y="21543"/>
                  <a:pt x="2833947" y="18641"/>
                </a:cubicBezTo>
                <a:cubicBezTo>
                  <a:pt x="2837295" y="15739"/>
                  <a:pt x="2841425" y="14288"/>
                  <a:pt x="2846337" y="14288"/>
                </a:cubicBezTo>
                <a:close/>
                <a:moveTo>
                  <a:pt x="1380083" y="14288"/>
                </a:moveTo>
                <a:lnTo>
                  <a:pt x="1583680" y="14288"/>
                </a:lnTo>
                <a:cubicBezTo>
                  <a:pt x="1585020" y="14288"/>
                  <a:pt x="1586247" y="14697"/>
                  <a:pt x="1587363" y="15516"/>
                </a:cubicBezTo>
                <a:cubicBezTo>
                  <a:pt x="1588480" y="16334"/>
                  <a:pt x="1589409" y="17674"/>
                  <a:pt x="1590154" y="19534"/>
                </a:cubicBezTo>
                <a:cubicBezTo>
                  <a:pt x="1590898" y="21394"/>
                  <a:pt x="1591456" y="23887"/>
                  <a:pt x="1591828" y="27013"/>
                </a:cubicBezTo>
                <a:cubicBezTo>
                  <a:pt x="1592200" y="30138"/>
                  <a:pt x="1592387" y="33933"/>
                  <a:pt x="1592387" y="38398"/>
                </a:cubicBezTo>
                <a:cubicBezTo>
                  <a:pt x="1592387" y="42714"/>
                  <a:pt x="1592200" y="46398"/>
                  <a:pt x="1591828" y="49448"/>
                </a:cubicBezTo>
                <a:cubicBezTo>
                  <a:pt x="1591456" y="52499"/>
                  <a:pt x="1590898" y="54955"/>
                  <a:pt x="1590154" y="56815"/>
                </a:cubicBezTo>
                <a:cubicBezTo>
                  <a:pt x="1589409" y="58676"/>
                  <a:pt x="1588480" y="60052"/>
                  <a:pt x="1587363" y="60945"/>
                </a:cubicBezTo>
                <a:cubicBezTo>
                  <a:pt x="1586247" y="61838"/>
                  <a:pt x="1585020" y="62285"/>
                  <a:pt x="1583680" y="62285"/>
                </a:cubicBezTo>
                <a:lnTo>
                  <a:pt x="1511349" y="62285"/>
                </a:lnTo>
                <a:lnTo>
                  <a:pt x="1511349" y="295127"/>
                </a:lnTo>
                <a:cubicBezTo>
                  <a:pt x="1511349" y="296615"/>
                  <a:pt x="1510866" y="297954"/>
                  <a:pt x="1509899" y="299145"/>
                </a:cubicBezTo>
                <a:cubicBezTo>
                  <a:pt x="1508931" y="300335"/>
                  <a:pt x="1507331" y="301303"/>
                  <a:pt x="1505098" y="302047"/>
                </a:cubicBezTo>
                <a:cubicBezTo>
                  <a:pt x="1502866" y="302791"/>
                  <a:pt x="1499853" y="303386"/>
                  <a:pt x="1496057" y="303833"/>
                </a:cubicBezTo>
                <a:cubicBezTo>
                  <a:pt x="1492262" y="304279"/>
                  <a:pt x="1487537" y="304503"/>
                  <a:pt x="1481881" y="304503"/>
                </a:cubicBezTo>
                <a:cubicBezTo>
                  <a:pt x="1476226" y="304503"/>
                  <a:pt x="1471501" y="304279"/>
                  <a:pt x="1467705" y="303833"/>
                </a:cubicBezTo>
                <a:cubicBezTo>
                  <a:pt x="1463910" y="303386"/>
                  <a:pt x="1460896" y="302791"/>
                  <a:pt x="1458664" y="302047"/>
                </a:cubicBezTo>
                <a:cubicBezTo>
                  <a:pt x="1456432" y="301303"/>
                  <a:pt x="1454832" y="300335"/>
                  <a:pt x="1453864" y="299145"/>
                </a:cubicBezTo>
                <a:cubicBezTo>
                  <a:pt x="1452897" y="297954"/>
                  <a:pt x="1452413" y="296615"/>
                  <a:pt x="1452413" y="295127"/>
                </a:cubicBezTo>
                <a:lnTo>
                  <a:pt x="1452413" y="62285"/>
                </a:lnTo>
                <a:lnTo>
                  <a:pt x="1380083" y="62285"/>
                </a:lnTo>
                <a:cubicBezTo>
                  <a:pt x="1378595" y="62285"/>
                  <a:pt x="1377330" y="61838"/>
                  <a:pt x="1376288" y="60945"/>
                </a:cubicBezTo>
                <a:cubicBezTo>
                  <a:pt x="1375246" y="60052"/>
                  <a:pt x="1374353" y="58676"/>
                  <a:pt x="1373609" y="56815"/>
                </a:cubicBezTo>
                <a:cubicBezTo>
                  <a:pt x="1372865" y="54955"/>
                  <a:pt x="1372307" y="52499"/>
                  <a:pt x="1371935" y="49448"/>
                </a:cubicBezTo>
                <a:cubicBezTo>
                  <a:pt x="1371563" y="46398"/>
                  <a:pt x="1371376" y="42714"/>
                  <a:pt x="1371376" y="38398"/>
                </a:cubicBezTo>
                <a:cubicBezTo>
                  <a:pt x="1371376" y="33933"/>
                  <a:pt x="1371563" y="30138"/>
                  <a:pt x="1371935" y="27013"/>
                </a:cubicBezTo>
                <a:cubicBezTo>
                  <a:pt x="1372307" y="23887"/>
                  <a:pt x="1372865" y="21394"/>
                  <a:pt x="1373609" y="19534"/>
                </a:cubicBezTo>
                <a:cubicBezTo>
                  <a:pt x="1374353" y="17674"/>
                  <a:pt x="1375246" y="16334"/>
                  <a:pt x="1376288" y="15516"/>
                </a:cubicBezTo>
                <a:cubicBezTo>
                  <a:pt x="1377330" y="14697"/>
                  <a:pt x="1378595" y="14288"/>
                  <a:pt x="1380083" y="14288"/>
                </a:cubicBezTo>
                <a:close/>
                <a:moveTo>
                  <a:pt x="17413" y="14288"/>
                </a:moveTo>
                <a:lnTo>
                  <a:pt x="92199" y="14288"/>
                </a:lnTo>
                <a:cubicBezTo>
                  <a:pt x="99789" y="14288"/>
                  <a:pt x="106040" y="14437"/>
                  <a:pt x="110951" y="14734"/>
                </a:cubicBezTo>
                <a:cubicBezTo>
                  <a:pt x="115862" y="15032"/>
                  <a:pt x="120327" y="15404"/>
                  <a:pt x="124345" y="15851"/>
                </a:cubicBezTo>
                <a:cubicBezTo>
                  <a:pt x="135954" y="17488"/>
                  <a:pt x="146409" y="20315"/>
                  <a:pt x="155711" y="24334"/>
                </a:cubicBezTo>
                <a:cubicBezTo>
                  <a:pt x="165013" y="28352"/>
                  <a:pt x="172901" y="33598"/>
                  <a:pt x="179375" y="40072"/>
                </a:cubicBezTo>
                <a:cubicBezTo>
                  <a:pt x="185849" y="46546"/>
                  <a:pt x="190797" y="54211"/>
                  <a:pt x="194220" y="63066"/>
                </a:cubicBezTo>
                <a:cubicBezTo>
                  <a:pt x="197644" y="71922"/>
                  <a:pt x="199355" y="82079"/>
                  <a:pt x="199355" y="93539"/>
                </a:cubicBezTo>
                <a:cubicBezTo>
                  <a:pt x="199355" y="103213"/>
                  <a:pt x="198127" y="112031"/>
                  <a:pt x="195671" y="119993"/>
                </a:cubicBezTo>
                <a:cubicBezTo>
                  <a:pt x="193216" y="127955"/>
                  <a:pt x="189607" y="135062"/>
                  <a:pt x="184844" y="141313"/>
                </a:cubicBezTo>
                <a:cubicBezTo>
                  <a:pt x="180082" y="147563"/>
                  <a:pt x="174203" y="152996"/>
                  <a:pt x="167208" y="157609"/>
                </a:cubicBezTo>
                <a:cubicBezTo>
                  <a:pt x="160213" y="162223"/>
                  <a:pt x="152251" y="165944"/>
                  <a:pt x="143321" y="168771"/>
                </a:cubicBezTo>
                <a:cubicBezTo>
                  <a:pt x="147637" y="170855"/>
                  <a:pt x="151693" y="173385"/>
                  <a:pt x="155488" y="176362"/>
                </a:cubicBezTo>
                <a:cubicBezTo>
                  <a:pt x="159283" y="179338"/>
                  <a:pt x="162855" y="182947"/>
                  <a:pt x="166203" y="187189"/>
                </a:cubicBezTo>
                <a:cubicBezTo>
                  <a:pt x="169552" y="191431"/>
                  <a:pt x="172715" y="196267"/>
                  <a:pt x="175691" y="201700"/>
                </a:cubicBezTo>
                <a:cubicBezTo>
                  <a:pt x="178668" y="207132"/>
                  <a:pt x="181570" y="213271"/>
                  <a:pt x="184398" y="220117"/>
                </a:cubicBezTo>
                <a:lnTo>
                  <a:pt x="208731" y="277044"/>
                </a:lnTo>
                <a:cubicBezTo>
                  <a:pt x="210964" y="282699"/>
                  <a:pt x="212452" y="286829"/>
                  <a:pt x="213196" y="289434"/>
                </a:cubicBezTo>
                <a:cubicBezTo>
                  <a:pt x="213940" y="292038"/>
                  <a:pt x="214312" y="294085"/>
                  <a:pt x="214312" y="295573"/>
                </a:cubicBezTo>
                <a:cubicBezTo>
                  <a:pt x="214312" y="297210"/>
                  <a:pt x="214015" y="298587"/>
                  <a:pt x="213419" y="299703"/>
                </a:cubicBezTo>
                <a:cubicBezTo>
                  <a:pt x="212824" y="300819"/>
                  <a:pt x="211410" y="301749"/>
                  <a:pt x="209177" y="302494"/>
                </a:cubicBezTo>
                <a:cubicBezTo>
                  <a:pt x="206945" y="303238"/>
                  <a:pt x="203671" y="303759"/>
                  <a:pt x="199355" y="304056"/>
                </a:cubicBezTo>
                <a:cubicBezTo>
                  <a:pt x="195039" y="304354"/>
                  <a:pt x="189160" y="304503"/>
                  <a:pt x="181719" y="304503"/>
                </a:cubicBezTo>
                <a:cubicBezTo>
                  <a:pt x="175468" y="304503"/>
                  <a:pt x="170483" y="304354"/>
                  <a:pt x="166762" y="304056"/>
                </a:cubicBezTo>
                <a:cubicBezTo>
                  <a:pt x="163041" y="303759"/>
                  <a:pt x="160101" y="303200"/>
                  <a:pt x="157943" y="302382"/>
                </a:cubicBezTo>
                <a:cubicBezTo>
                  <a:pt x="155785" y="301563"/>
                  <a:pt x="154260" y="300522"/>
                  <a:pt x="153367" y="299256"/>
                </a:cubicBezTo>
                <a:cubicBezTo>
                  <a:pt x="152474" y="297991"/>
                  <a:pt x="151730" y="296466"/>
                  <a:pt x="151135" y="294680"/>
                </a:cubicBezTo>
                <a:lnTo>
                  <a:pt x="125239" y="230163"/>
                </a:lnTo>
                <a:cubicBezTo>
                  <a:pt x="122113" y="222870"/>
                  <a:pt x="119062" y="216396"/>
                  <a:pt x="116086" y="210741"/>
                </a:cubicBezTo>
                <a:cubicBezTo>
                  <a:pt x="113109" y="205085"/>
                  <a:pt x="109797" y="200360"/>
                  <a:pt x="106151" y="196565"/>
                </a:cubicBezTo>
                <a:cubicBezTo>
                  <a:pt x="102505" y="192770"/>
                  <a:pt x="98301" y="189905"/>
                  <a:pt x="93538" y="187970"/>
                </a:cubicBezTo>
                <a:cubicBezTo>
                  <a:pt x="88776" y="186035"/>
                  <a:pt x="83269" y="185068"/>
                  <a:pt x="77018" y="185068"/>
                </a:cubicBezTo>
                <a:lnTo>
                  <a:pt x="58712" y="185068"/>
                </a:lnTo>
                <a:lnTo>
                  <a:pt x="58712" y="295127"/>
                </a:lnTo>
                <a:cubicBezTo>
                  <a:pt x="58712" y="296615"/>
                  <a:pt x="58229" y="297954"/>
                  <a:pt x="57261" y="299145"/>
                </a:cubicBezTo>
                <a:cubicBezTo>
                  <a:pt x="56294" y="300335"/>
                  <a:pt x="54694" y="301303"/>
                  <a:pt x="52462" y="302047"/>
                </a:cubicBezTo>
                <a:cubicBezTo>
                  <a:pt x="50229" y="302791"/>
                  <a:pt x="47253" y="303386"/>
                  <a:pt x="43532" y="303833"/>
                </a:cubicBezTo>
                <a:cubicBezTo>
                  <a:pt x="39811" y="304279"/>
                  <a:pt x="35049" y="304503"/>
                  <a:pt x="29244" y="304503"/>
                </a:cubicBezTo>
                <a:cubicBezTo>
                  <a:pt x="23589" y="304503"/>
                  <a:pt x="18864" y="304279"/>
                  <a:pt x="15068" y="303833"/>
                </a:cubicBezTo>
                <a:cubicBezTo>
                  <a:pt x="11274" y="303386"/>
                  <a:pt x="8260" y="302791"/>
                  <a:pt x="6027" y="302047"/>
                </a:cubicBezTo>
                <a:cubicBezTo>
                  <a:pt x="3795" y="301303"/>
                  <a:pt x="2232" y="300335"/>
                  <a:pt x="1339" y="299145"/>
                </a:cubicBezTo>
                <a:cubicBezTo>
                  <a:pt x="446" y="297954"/>
                  <a:pt x="0" y="296615"/>
                  <a:pt x="0" y="295127"/>
                </a:cubicBezTo>
                <a:lnTo>
                  <a:pt x="0" y="32817"/>
                </a:lnTo>
                <a:cubicBezTo>
                  <a:pt x="0" y="26269"/>
                  <a:pt x="1674" y="21543"/>
                  <a:pt x="5022" y="18641"/>
                </a:cubicBezTo>
                <a:cubicBezTo>
                  <a:pt x="8371" y="15739"/>
                  <a:pt x="12501" y="14288"/>
                  <a:pt x="17413" y="14288"/>
                </a:cubicBezTo>
                <a:close/>
                <a:moveTo>
                  <a:pt x="8585000" y="13395"/>
                </a:moveTo>
                <a:cubicBezTo>
                  <a:pt x="8590060" y="13395"/>
                  <a:pt x="8594302" y="13581"/>
                  <a:pt x="8597725" y="13953"/>
                </a:cubicBezTo>
                <a:cubicBezTo>
                  <a:pt x="8601148" y="14325"/>
                  <a:pt x="8603789" y="14958"/>
                  <a:pt x="8605650" y="15851"/>
                </a:cubicBezTo>
                <a:cubicBezTo>
                  <a:pt x="8607510" y="16744"/>
                  <a:pt x="8608812" y="17785"/>
                  <a:pt x="8609557" y="18976"/>
                </a:cubicBezTo>
                <a:cubicBezTo>
                  <a:pt x="8610301" y="20167"/>
                  <a:pt x="8610673" y="21506"/>
                  <a:pt x="8610673" y="22994"/>
                </a:cubicBezTo>
                <a:lnTo>
                  <a:pt x="8610673" y="282625"/>
                </a:lnTo>
                <a:cubicBezTo>
                  <a:pt x="8610673" y="286048"/>
                  <a:pt x="8610077" y="289099"/>
                  <a:pt x="8608887" y="291778"/>
                </a:cubicBezTo>
                <a:cubicBezTo>
                  <a:pt x="8607696" y="294457"/>
                  <a:pt x="8606096" y="296689"/>
                  <a:pt x="8604087" y="298475"/>
                </a:cubicBezTo>
                <a:cubicBezTo>
                  <a:pt x="8602078" y="300261"/>
                  <a:pt x="8599697" y="301563"/>
                  <a:pt x="8596943" y="302382"/>
                </a:cubicBezTo>
                <a:cubicBezTo>
                  <a:pt x="8594190" y="303200"/>
                  <a:pt x="8591400" y="303610"/>
                  <a:pt x="8588572" y="303610"/>
                </a:cubicBezTo>
                <a:lnTo>
                  <a:pt x="8563569" y="303610"/>
                </a:lnTo>
                <a:cubicBezTo>
                  <a:pt x="8558360" y="303610"/>
                  <a:pt x="8553858" y="303089"/>
                  <a:pt x="8550063" y="302047"/>
                </a:cubicBezTo>
                <a:cubicBezTo>
                  <a:pt x="8546267" y="301005"/>
                  <a:pt x="8542770" y="299108"/>
                  <a:pt x="8539570" y="296354"/>
                </a:cubicBezTo>
                <a:cubicBezTo>
                  <a:pt x="8536370" y="293601"/>
                  <a:pt x="8533282" y="289880"/>
                  <a:pt x="8530306" y="285192"/>
                </a:cubicBezTo>
                <a:cubicBezTo>
                  <a:pt x="8527329" y="280504"/>
                  <a:pt x="8523980" y="274439"/>
                  <a:pt x="8520260" y="266998"/>
                </a:cubicBezTo>
                <a:lnTo>
                  <a:pt x="8448376" y="131936"/>
                </a:lnTo>
                <a:cubicBezTo>
                  <a:pt x="8444209" y="123900"/>
                  <a:pt x="8439967" y="115231"/>
                  <a:pt x="8435651" y="105929"/>
                </a:cubicBezTo>
                <a:cubicBezTo>
                  <a:pt x="8431335" y="96627"/>
                  <a:pt x="8427465" y="87586"/>
                  <a:pt x="8424042" y="78805"/>
                </a:cubicBezTo>
                <a:lnTo>
                  <a:pt x="8423596" y="78805"/>
                </a:lnTo>
                <a:cubicBezTo>
                  <a:pt x="8424191" y="89520"/>
                  <a:pt x="8424638" y="100199"/>
                  <a:pt x="8424935" y="110840"/>
                </a:cubicBezTo>
                <a:cubicBezTo>
                  <a:pt x="8425233" y="121481"/>
                  <a:pt x="8425382" y="132457"/>
                  <a:pt x="8425382" y="143768"/>
                </a:cubicBezTo>
                <a:lnTo>
                  <a:pt x="8425382" y="294903"/>
                </a:lnTo>
                <a:cubicBezTo>
                  <a:pt x="8425382" y="296392"/>
                  <a:pt x="8424972" y="297731"/>
                  <a:pt x="8424154" y="298922"/>
                </a:cubicBezTo>
                <a:cubicBezTo>
                  <a:pt x="8423335" y="300112"/>
                  <a:pt x="8421922" y="301117"/>
                  <a:pt x="8419912" y="301935"/>
                </a:cubicBezTo>
                <a:cubicBezTo>
                  <a:pt x="8417903" y="302754"/>
                  <a:pt x="8415187" y="303386"/>
                  <a:pt x="8411764" y="303833"/>
                </a:cubicBezTo>
                <a:cubicBezTo>
                  <a:pt x="8408341" y="304279"/>
                  <a:pt x="8403951" y="304503"/>
                  <a:pt x="8398593" y="304503"/>
                </a:cubicBezTo>
                <a:cubicBezTo>
                  <a:pt x="8393384" y="304503"/>
                  <a:pt x="8389068" y="304279"/>
                  <a:pt x="8385645" y="303833"/>
                </a:cubicBezTo>
                <a:cubicBezTo>
                  <a:pt x="8382222" y="303386"/>
                  <a:pt x="8379543" y="302754"/>
                  <a:pt x="8377608" y="301935"/>
                </a:cubicBezTo>
                <a:cubicBezTo>
                  <a:pt x="8375673" y="301117"/>
                  <a:pt x="8374334" y="300112"/>
                  <a:pt x="8373590" y="298922"/>
                </a:cubicBezTo>
                <a:cubicBezTo>
                  <a:pt x="8372845" y="297731"/>
                  <a:pt x="8372473" y="296392"/>
                  <a:pt x="8372473" y="294903"/>
                </a:cubicBezTo>
                <a:lnTo>
                  <a:pt x="8372473" y="35273"/>
                </a:lnTo>
                <a:cubicBezTo>
                  <a:pt x="8372473" y="28278"/>
                  <a:pt x="8374520" y="23031"/>
                  <a:pt x="8378613" y="19534"/>
                </a:cubicBezTo>
                <a:cubicBezTo>
                  <a:pt x="8382705" y="16037"/>
                  <a:pt x="8387728" y="14288"/>
                  <a:pt x="8393681" y="14288"/>
                </a:cubicBezTo>
                <a:lnTo>
                  <a:pt x="8425159" y="14288"/>
                </a:lnTo>
                <a:cubicBezTo>
                  <a:pt x="8430814" y="14288"/>
                  <a:pt x="8435576" y="14772"/>
                  <a:pt x="8439446" y="15739"/>
                </a:cubicBezTo>
                <a:cubicBezTo>
                  <a:pt x="8443316" y="16706"/>
                  <a:pt x="8446776" y="18306"/>
                  <a:pt x="8449827" y="20539"/>
                </a:cubicBezTo>
                <a:cubicBezTo>
                  <a:pt x="8452878" y="22771"/>
                  <a:pt x="8455743" y="25859"/>
                  <a:pt x="8458422" y="29803"/>
                </a:cubicBezTo>
                <a:cubicBezTo>
                  <a:pt x="8461101" y="33747"/>
                  <a:pt x="8463854" y="38621"/>
                  <a:pt x="8466682" y="44426"/>
                </a:cubicBezTo>
                <a:lnTo>
                  <a:pt x="8522939" y="150019"/>
                </a:lnTo>
                <a:cubicBezTo>
                  <a:pt x="8526213" y="156419"/>
                  <a:pt x="8529450" y="162707"/>
                  <a:pt x="8532650" y="168883"/>
                </a:cubicBezTo>
                <a:cubicBezTo>
                  <a:pt x="8535849" y="175059"/>
                  <a:pt x="8538938" y="181236"/>
                  <a:pt x="8541914" y="187412"/>
                </a:cubicBezTo>
                <a:cubicBezTo>
                  <a:pt x="8544891" y="193589"/>
                  <a:pt x="8547793" y="199653"/>
                  <a:pt x="8550621" y="205606"/>
                </a:cubicBezTo>
                <a:cubicBezTo>
                  <a:pt x="8553448" y="211560"/>
                  <a:pt x="8556202" y="217513"/>
                  <a:pt x="8558881" y="223466"/>
                </a:cubicBezTo>
                <a:lnTo>
                  <a:pt x="8559104" y="223466"/>
                </a:lnTo>
                <a:cubicBezTo>
                  <a:pt x="8558657" y="213048"/>
                  <a:pt x="8558322" y="202183"/>
                  <a:pt x="8558099" y="190872"/>
                </a:cubicBezTo>
                <a:cubicBezTo>
                  <a:pt x="8557876" y="179561"/>
                  <a:pt x="8557764" y="168771"/>
                  <a:pt x="8557764" y="158502"/>
                </a:cubicBezTo>
                <a:lnTo>
                  <a:pt x="8557764" y="22994"/>
                </a:lnTo>
                <a:cubicBezTo>
                  <a:pt x="8557764" y="21506"/>
                  <a:pt x="8558211" y="20167"/>
                  <a:pt x="8559104" y="18976"/>
                </a:cubicBezTo>
                <a:cubicBezTo>
                  <a:pt x="8559997" y="17785"/>
                  <a:pt x="8561485" y="16744"/>
                  <a:pt x="8563569" y="15851"/>
                </a:cubicBezTo>
                <a:cubicBezTo>
                  <a:pt x="8565652" y="14958"/>
                  <a:pt x="8568406" y="14325"/>
                  <a:pt x="8571829" y="13953"/>
                </a:cubicBezTo>
                <a:cubicBezTo>
                  <a:pt x="8575252" y="13581"/>
                  <a:pt x="8579642" y="13395"/>
                  <a:pt x="8585000" y="13395"/>
                </a:cubicBezTo>
                <a:close/>
                <a:moveTo>
                  <a:pt x="6565700" y="13395"/>
                </a:moveTo>
                <a:cubicBezTo>
                  <a:pt x="6570760" y="13395"/>
                  <a:pt x="6575002" y="13581"/>
                  <a:pt x="6578425" y="13953"/>
                </a:cubicBezTo>
                <a:cubicBezTo>
                  <a:pt x="6581848" y="14325"/>
                  <a:pt x="6584490" y="14958"/>
                  <a:pt x="6586350" y="15851"/>
                </a:cubicBezTo>
                <a:cubicBezTo>
                  <a:pt x="6588210" y="16744"/>
                  <a:pt x="6589513" y="17785"/>
                  <a:pt x="6590257" y="18976"/>
                </a:cubicBezTo>
                <a:cubicBezTo>
                  <a:pt x="6591001" y="20167"/>
                  <a:pt x="6591373" y="21506"/>
                  <a:pt x="6591373" y="22994"/>
                </a:cubicBezTo>
                <a:lnTo>
                  <a:pt x="6591373" y="282625"/>
                </a:lnTo>
                <a:cubicBezTo>
                  <a:pt x="6591373" y="286048"/>
                  <a:pt x="6590778" y="289099"/>
                  <a:pt x="6589587" y="291778"/>
                </a:cubicBezTo>
                <a:cubicBezTo>
                  <a:pt x="6588396" y="294457"/>
                  <a:pt x="6586797" y="296689"/>
                  <a:pt x="6584787" y="298475"/>
                </a:cubicBezTo>
                <a:cubicBezTo>
                  <a:pt x="6582778" y="300261"/>
                  <a:pt x="6580397" y="301563"/>
                  <a:pt x="6577644" y="302382"/>
                </a:cubicBezTo>
                <a:cubicBezTo>
                  <a:pt x="6574890" y="303200"/>
                  <a:pt x="6572100" y="303610"/>
                  <a:pt x="6569272" y="303610"/>
                </a:cubicBezTo>
                <a:lnTo>
                  <a:pt x="6544269" y="303610"/>
                </a:lnTo>
                <a:cubicBezTo>
                  <a:pt x="6539060" y="303610"/>
                  <a:pt x="6534558" y="303089"/>
                  <a:pt x="6530763" y="302047"/>
                </a:cubicBezTo>
                <a:cubicBezTo>
                  <a:pt x="6526968" y="301005"/>
                  <a:pt x="6523470" y="299108"/>
                  <a:pt x="6520270" y="296354"/>
                </a:cubicBezTo>
                <a:cubicBezTo>
                  <a:pt x="6517071" y="293601"/>
                  <a:pt x="6513982" y="289880"/>
                  <a:pt x="6511006" y="285192"/>
                </a:cubicBezTo>
                <a:cubicBezTo>
                  <a:pt x="6508029" y="280504"/>
                  <a:pt x="6504681" y="274439"/>
                  <a:pt x="6500960" y="266998"/>
                </a:cubicBezTo>
                <a:lnTo>
                  <a:pt x="6429076" y="131936"/>
                </a:lnTo>
                <a:cubicBezTo>
                  <a:pt x="6424909" y="123900"/>
                  <a:pt x="6420667" y="115231"/>
                  <a:pt x="6416351" y="105929"/>
                </a:cubicBezTo>
                <a:cubicBezTo>
                  <a:pt x="6412035" y="96627"/>
                  <a:pt x="6408166" y="87586"/>
                  <a:pt x="6404743" y="78805"/>
                </a:cubicBezTo>
                <a:lnTo>
                  <a:pt x="6404296" y="78805"/>
                </a:lnTo>
                <a:cubicBezTo>
                  <a:pt x="6404891" y="89520"/>
                  <a:pt x="6405338" y="100199"/>
                  <a:pt x="6405636" y="110840"/>
                </a:cubicBezTo>
                <a:cubicBezTo>
                  <a:pt x="6405933" y="121481"/>
                  <a:pt x="6406082" y="132457"/>
                  <a:pt x="6406082" y="143768"/>
                </a:cubicBezTo>
                <a:lnTo>
                  <a:pt x="6406082" y="294903"/>
                </a:lnTo>
                <a:cubicBezTo>
                  <a:pt x="6406082" y="296392"/>
                  <a:pt x="6405673" y="297731"/>
                  <a:pt x="6404854" y="298922"/>
                </a:cubicBezTo>
                <a:cubicBezTo>
                  <a:pt x="6404036" y="300112"/>
                  <a:pt x="6402622" y="301117"/>
                  <a:pt x="6400613" y="301935"/>
                </a:cubicBezTo>
                <a:cubicBezTo>
                  <a:pt x="6398603" y="302754"/>
                  <a:pt x="6395887" y="303386"/>
                  <a:pt x="6392464" y="303833"/>
                </a:cubicBezTo>
                <a:cubicBezTo>
                  <a:pt x="6389041" y="304279"/>
                  <a:pt x="6384651" y="304503"/>
                  <a:pt x="6379293" y="304503"/>
                </a:cubicBezTo>
                <a:cubicBezTo>
                  <a:pt x="6374084" y="304503"/>
                  <a:pt x="6369768" y="304279"/>
                  <a:pt x="6366345" y="303833"/>
                </a:cubicBezTo>
                <a:cubicBezTo>
                  <a:pt x="6362922" y="303386"/>
                  <a:pt x="6360243" y="302754"/>
                  <a:pt x="6358308" y="301935"/>
                </a:cubicBezTo>
                <a:cubicBezTo>
                  <a:pt x="6356373" y="301117"/>
                  <a:pt x="6355034" y="300112"/>
                  <a:pt x="6354290" y="298922"/>
                </a:cubicBezTo>
                <a:cubicBezTo>
                  <a:pt x="6353546" y="297731"/>
                  <a:pt x="6353174" y="296392"/>
                  <a:pt x="6353174" y="294903"/>
                </a:cubicBezTo>
                <a:lnTo>
                  <a:pt x="6353174" y="35273"/>
                </a:lnTo>
                <a:cubicBezTo>
                  <a:pt x="6353174" y="28278"/>
                  <a:pt x="6355220" y="23031"/>
                  <a:pt x="6359313" y="19534"/>
                </a:cubicBezTo>
                <a:cubicBezTo>
                  <a:pt x="6363406" y="16037"/>
                  <a:pt x="6368429" y="14288"/>
                  <a:pt x="6374382" y="14288"/>
                </a:cubicBezTo>
                <a:lnTo>
                  <a:pt x="6405859" y="14288"/>
                </a:lnTo>
                <a:cubicBezTo>
                  <a:pt x="6411514" y="14288"/>
                  <a:pt x="6416277" y="14772"/>
                  <a:pt x="6420146" y="15739"/>
                </a:cubicBezTo>
                <a:cubicBezTo>
                  <a:pt x="6424016" y="16706"/>
                  <a:pt x="6427476" y="18306"/>
                  <a:pt x="6430527" y="20539"/>
                </a:cubicBezTo>
                <a:cubicBezTo>
                  <a:pt x="6433578" y="22771"/>
                  <a:pt x="6436443" y="25859"/>
                  <a:pt x="6439122" y="29803"/>
                </a:cubicBezTo>
                <a:cubicBezTo>
                  <a:pt x="6441801" y="33747"/>
                  <a:pt x="6444554" y="38621"/>
                  <a:pt x="6447382" y="44426"/>
                </a:cubicBezTo>
                <a:lnTo>
                  <a:pt x="6503639" y="150019"/>
                </a:lnTo>
                <a:cubicBezTo>
                  <a:pt x="6506913" y="156419"/>
                  <a:pt x="6510150" y="162707"/>
                  <a:pt x="6513350" y="168883"/>
                </a:cubicBezTo>
                <a:cubicBezTo>
                  <a:pt x="6516550" y="175059"/>
                  <a:pt x="6519638" y="181236"/>
                  <a:pt x="6522614" y="187412"/>
                </a:cubicBezTo>
                <a:cubicBezTo>
                  <a:pt x="6525591" y="193589"/>
                  <a:pt x="6528493" y="199653"/>
                  <a:pt x="6531321" y="205606"/>
                </a:cubicBezTo>
                <a:cubicBezTo>
                  <a:pt x="6534149" y="211560"/>
                  <a:pt x="6536902" y="217513"/>
                  <a:pt x="6539581" y="223466"/>
                </a:cubicBezTo>
                <a:lnTo>
                  <a:pt x="6539804" y="223466"/>
                </a:lnTo>
                <a:cubicBezTo>
                  <a:pt x="6539358" y="213048"/>
                  <a:pt x="6539023" y="202183"/>
                  <a:pt x="6538799" y="190872"/>
                </a:cubicBezTo>
                <a:cubicBezTo>
                  <a:pt x="6538576" y="179561"/>
                  <a:pt x="6538465" y="168771"/>
                  <a:pt x="6538465" y="158502"/>
                </a:cubicBezTo>
                <a:lnTo>
                  <a:pt x="6538465" y="22994"/>
                </a:lnTo>
                <a:cubicBezTo>
                  <a:pt x="6538465" y="21506"/>
                  <a:pt x="6538911" y="20167"/>
                  <a:pt x="6539804" y="18976"/>
                </a:cubicBezTo>
                <a:cubicBezTo>
                  <a:pt x="6540697" y="17785"/>
                  <a:pt x="6542185" y="16744"/>
                  <a:pt x="6544269" y="15851"/>
                </a:cubicBezTo>
                <a:cubicBezTo>
                  <a:pt x="6546353" y="14958"/>
                  <a:pt x="6549106" y="14325"/>
                  <a:pt x="6552529" y="13953"/>
                </a:cubicBezTo>
                <a:cubicBezTo>
                  <a:pt x="6555952" y="13581"/>
                  <a:pt x="6560342" y="13395"/>
                  <a:pt x="6565700" y="13395"/>
                </a:cubicBezTo>
                <a:close/>
                <a:moveTo>
                  <a:pt x="8278116" y="12948"/>
                </a:moveTo>
                <a:cubicBezTo>
                  <a:pt x="8283921" y="12948"/>
                  <a:pt x="8288683" y="13172"/>
                  <a:pt x="8292404" y="13618"/>
                </a:cubicBezTo>
                <a:cubicBezTo>
                  <a:pt x="8296125" y="14065"/>
                  <a:pt x="8299101" y="14660"/>
                  <a:pt x="8301334" y="15404"/>
                </a:cubicBezTo>
                <a:cubicBezTo>
                  <a:pt x="8303566" y="16148"/>
                  <a:pt x="8305166" y="17116"/>
                  <a:pt x="8306133" y="18306"/>
                </a:cubicBezTo>
                <a:cubicBezTo>
                  <a:pt x="8307101" y="19497"/>
                  <a:pt x="8307584" y="20836"/>
                  <a:pt x="8307584" y="22325"/>
                </a:cubicBezTo>
                <a:lnTo>
                  <a:pt x="8307584" y="295127"/>
                </a:lnTo>
                <a:cubicBezTo>
                  <a:pt x="8307584" y="296615"/>
                  <a:pt x="8307101" y="297954"/>
                  <a:pt x="8306133" y="299145"/>
                </a:cubicBezTo>
                <a:cubicBezTo>
                  <a:pt x="8305166" y="300335"/>
                  <a:pt x="8303566" y="301303"/>
                  <a:pt x="8301334" y="302047"/>
                </a:cubicBezTo>
                <a:cubicBezTo>
                  <a:pt x="8299101" y="302791"/>
                  <a:pt x="8296125" y="303386"/>
                  <a:pt x="8292404" y="303833"/>
                </a:cubicBezTo>
                <a:cubicBezTo>
                  <a:pt x="8288683" y="304279"/>
                  <a:pt x="8283921" y="304503"/>
                  <a:pt x="8278116" y="304503"/>
                </a:cubicBezTo>
                <a:cubicBezTo>
                  <a:pt x="8272461" y="304503"/>
                  <a:pt x="8267736" y="304279"/>
                  <a:pt x="8263940" y="303833"/>
                </a:cubicBezTo>
                <a:cubicBezTo>
                  <a:pt x="8260145" y="303386"/>
                  <a:pt x="8257132" y="302791"/>
                  <a:pt x="8254899" y="302047"/>
                </a:cubicBezTo>
                <a:cubicBezTo>
                  <a:pt x="8252667" y="301303"/>
                  <a:pt x="8251067" y="300335"/>
                  <a:pt x="8250099" y="299145"/>
                </a:cubicBezTo>
                <a:cubicBezTo>
                  <a:pt x="8249132" y="297954"/>
                  <a:pt x="8248648" y="296615"/>
                  <a:pt x="8248648" y="295127"/>
                </a:cubicBezTo>
                <a:lnTo>
                  <a:pt x="8248648" y="22325"/>
                </a:lnTo>
                <a:cubicBezTo>
                  <a:pt x="8248648" y="20836"/>
                  <a:pt x="8249132" y="19497"/>
                  <a:pt x="8250099" y="18306"/>
                </a:cubicBezTo>
                <a:cubicBezTo>
                  <a:pt x="8251067" y="17116"/>
                  <a:pt x="8252704" y="16148"/>
                  <a:pt x="8255011" y="15404"/>
                </a:cubicBezTo>
                <a:cubicBezTo>
                  <a:pt x="8257318" y="14660"/>
                  <a:pt x="8260331" y="14065"/>
                  <a:pt x="8264052" y="13618"/>
                </a:cubicBezTo>
                <a:cubicBezTo>
                  <a:pt x="8267773" y="13172"/>
                  <a:pt x="8272461" y="12948"/>
                  <a:pt x="8278116" y="12948"/>
                </a:cubicBezTo>
                <a:close/>
                <a:moveTo>
                  <a:pt x="7992366" y="12948"/>
                </a:moveTo>
                <a:cubicBezTo>
                  <a:pt x="7998171" y="12948"/>
                  <a:pt x="8002933" y="13172"/>
                  <a:pt x="8006654" y="13618"/>
                </a:cubicBezTo>
                <a:cubicBezTo>
                  <a:pt x="8010375" y="14065"/>
                  <a:pt x="8013351" y="14660"/>
                  <a:pt x="8015584" y="15404"/>
                </a:cubicBezTo>
                <a:cubicBezTo>
                  <a:pt x="8017816" y="16148"/>
                  <a:pt x="8019379" y="17116"/>
                  <a:pt x="8020272" y="18306"/>
                </a:cubicBezTo>
                <a:cubicBezTo>
                  <a:pt x="8021165" y="19497"/>
                  <a:pt x="8021611" y="20836"/>
                  <a:pt x="8021611" y="22325"/>
                </a:cubicBezTo>
                <a:lnTo>
                  <a:pt x="8021611" y="128365"/>
                </a:lnTo>
                <a:lnTo>
                  <a:pt x="8129660" y="128365"/>
                </a:lnTo>
                <a:lnTo>
                  <a:pt x="8129660" y="22325"/>
                </a:lnTo>
                <a:cubicBezTo>
                  <a:pt x="8129660" y="20836"/>
                  <a:pt x="8130144" y="19497"/>
                  <a:pt x="8131111" y="18306"/>
                </a:cubicBezTo>
                <a:cubicBezTo>
                  <a:pt x="8132079" y="17116"/>
                  <a:pt x="8133641" y="16148"/>
                  <a:pt x="8135799" y="15404"/>
                </a:cubicBezTo>
                <a:cubicBezTo>
                  <a:pt x="8137957" y="14660"/>
                  <a:pt x="8140934" y="14065"/>
                  <a:pt x="8144729" y="13618"/>
                </a:cubicBezTo>
                <a:cubicBezTo>
                  <a:pt x="8148524" y="13172"/>
                  <a:pt x="8153324" y="12948"/>
                  <a:pt x="8159128" y="12948"/>
                </a:cubicBezTo>
                <a:cubicBezTo>
                  <a:pt x="8164784" y="12948"/>
                  <a:pt x="8169472" y="13172"/>
                  <a:pt x="8173193" y="13618"/>
                </a:cubicBezTo>
                <a:cubicBezTo>
                  <a:pt x="8176913" y="14065"/>
                  <a:pt x="8179890" y="14660"/>
                  <a:pt x="8182122" y="15404"/>
                </a:cubicBezTo>
                <a:cubicBezTo>
                  <a:pt x="8184355" y="16148"/>
                  <a:pt x="8185955" y="17116"/>
                  <a:pt x="8186922" y="18306"/>
                </a:cubicBezTo>
                <a:cubicBezTo>
                  <a:pt x="8187889" y="19497"/>
                  <a:pt x="8188373" y="20836"/>
                  <a:pt x="8188373" y="22325"/>
                </a:cubicBezTo>
                <a:lnTo>
                  <a:pt x="8188373" y="295127"/>
                </a:lnTo>
                <a:cubicBezTo>
                  <a:pt x="8188373" y="296615"/>
                  <a:pt x="8187889" y="297954"/>
                  <a:pt x="8186922" y="299145"/>
                </a:cubicBezTo>
                <a:cubicBezTo>
                  <a:pt x="8185955" y="300335"/>
                  <a:pt x="8184355" y="301303"/>
                  <a:pt x="8182122" y="302047"/>
                </a:cubicBezTo>
                <a:cubicBezTo>
                  <a:pt x="8179890" y="302791"/>
                  <a:pt x="8176913" y="303386"/>
                  <a:pt x="8173193" y="303833"/>
                </a:cubicBezTo>
                <a:cubicBezTo>
                  <a:pt x="8169472" y="304279"/>
                  <a:pt x="8164784" y="304503"/>
                  <a:pt x="8159128" y="304503"/>
                </a:cubicBezTo>
                <a:cubicBezTo>
                  <a:pt x="8153324" y="304503"/>
                  <a:pt x="8148524" y="304279"/>
                  <a:pt x="8144729" y="303833"/>
                </a:cubicBezTo>
                <a:cubicBezTo>
                  <a:pt x="8140934" y="303386"/>
                  <a:pt x="8137957" y="302791"/>
                  <a:pt x="8135799" y="302047"/>
                </a:cubicBezTo>
                <a:cubicBezTo>
                  <a:pt x="8133641" y="301303"/>
                  <a:pt x="8132079" y="300335"/>
                  <a:pt x="8131111" y="299145"/>
                </a:cubicBezTo>
                <a:cubicBezTo>
                  <a:pt x="8130144" y="297954"/>
                  <a:pt x="8129660" y="296615"/>
                  <a:pt x="8129660" y="295127"/>
                </a:cubicBezTo>
                <a:lnTo>
                  <a:pt x="8129660" y="178371"/>
                </a:lnTo>
                <a:lnTo>
                  <a:pt x="8021611" y="178371"/>
                </a:lnTo>
                <a:lnTo>
                  <a:pt x="8021611" y="295127"/>
                </a:lnTo>
                <a:cubicBezTo>
                  <a:pt x="8021611" y="296615"/>
                  <a:pt x="8021165" y="297954"/>
                  <a:pt x="8020272" y="299145"/>
                </a:cubicBezTo>
                <a:cubicBezTo>
                  <a:pt x="8019379" y="300335"/>
                  <a:pt x="8017816" y="301303"/>
                  <a:pt x="8015584" y="302047"/>
                </a:cubicBezTo>
                <a:cubicBezTo>
                  <a:pt x="8013351" y="302791"/>
                  <a:pt x="8010375" y="303386"/>
                  <a:pt x="8006654" y="303833"/>
                </a:cubicBezTo>
                <a:cubicBezTo>
                  <a:pt x="8002933" y="304279"/>
                  <a:pt x="7998171" y="304503"/>
                  <a:pt x="7992366" y="304503"/>
                </a:cubicBezTo>
                <a:cubicBezTo>
                  <a:pt x="7986711" y="304503"/>
                  <a:pt x="7981986" y="304279"/>
                  <a:pt x="7978190" y="303833"/>
                </a:cubicBezTo>
                <a:cubicBezTo>
                  <a:pt x="7974395" y="303386"/>
                  <a:pt x="7971382" y="302791"/>
                  <a:pt x="7969149" y="302047"/>
                </a:cubicBezTo>
                <a:cubicBezTo>
                  <a:pt x="7966917" y="301303"/>
                  <a:pt x="7965317" y="300335"/>
                  <a:pt x="7964349" y="299145"/>
                </a:cubicBezTo>
                <a:cubicBezTo>
                  <a:pt x="7963382" y="297954"/>
                  <a:pt x="7962898" y="296615"/>
                  <a:pt x="7962898" y="295127"/>
                </a:cubicBezTo>
                <a:lnTo>
                  <a:pt x="7962898" y="22325"/>
                </a:lnTo>
                <a:cubicBezTo>
                  <a:pt x="7962898" y="20836"/>
                  <a:pt x="7963382" y="19497"/>
                  <a:pt x="7964349" y="18306"/>
                </a:cubicBezTo>
                <a:cubicBezTo>
                  <a:pt x="7965317" y="17116"/>
                  <a:pt x="7966917" y="16148"/>
                  <a:pt x="7969149" y="15404"/>
                </a:cubicBezTo>
                <a:cubicBezTo>
                  <a:pt x="7971382" y="14660"/>
                  <a:pt x="7974395" y="14065"/>
                  <a:pt x="7978190" y="13618"/>
                </a:cubicBezTo>
                <a:cubicBezTo>
                  <a:pt x="7981986" y="13172"/>
                  <a:pt x="7986711" y="12948"/>
                  <a:pt x="7992366" y="12948"/>
                </a:cubicBezTo>
                <a:close/>
                <a:moveTo>
                  <a:pt x="7562774" y="12948"/>
                </a:moveTo>
                <a:cubicBezTo>
                  <a:pt x="7571555" y="12948"/>
                  <a:pt x="7578549" y="13060"/>
                  <a:pt x="7583759" y="13283"/>
                </a:cubicBezTo>
                <a:cubicBezTo>
                  <a:pt x="7588967" y="13506"/>
                  <a:pt x="7593023" y="14027"/>
                  <a:pt x="7595925" y="14846"/>
                </a:cubicBezTo>
                <a:cubicBezTo>
                  <a:pt x="7598827" y="15665"/>
                  <a:pt x="7600911" y="16892"/>
                  <a:pt x="7602176" y="18529"/>
                </a:cubicBezTo>
                <a:cubicBezTo>
                  <a:pt x="7603441" y="20167"/>
                  <a:pt x="7604520" y="22399"/>
                  <a:pt x="7605413" y="25227"/>
                </a:cubicBezTo>
                <a:lnTo>
                  <a:pt x="7694710" y="281285"/>
                </a:lnTo>
                <a:cubicBezTo>
                  <a:pt x="7696496" y="286643"/>
                  <a:pt x="7697612" y="290885"/>
                  <a:pt x="7698059" y="294010"/>
                </a:cubicBezTo>
                <a:cubicBezTo>
                  <a:pt x="7698505" y="297136"/>
                  <a:pt x="7697910" y="299480"/>
                  <a:pt x="7696273" y="301042"/>
                </a:cubicBezTo>
                <a:cubicBezTo>
                  <a:pt x="7694635" y="302605"/>
                  <a:pt x="7691733" y="303573"/>
                  <a:pt x="7687567" y="303945"/>
                </a:cubicBezTo>
                <a:cubicBezTo>
                  <a:pt x="7683399" y="304317"/>
                  <a:pt x="7677669" y="304503"/>
                  <a:pt x="7670377" y="304503"/>
                </a:cubicBezTo>
                <a:cubicBezTo>
                  <a:pt x="7662787" y="304503"/>
                  <a:pt x="7656871" y="304391"/>
                  <a:pt x="7652629" y="304168"/>
                </a:cubicBezTo>
                <a:cubicBezTo>
                  <a:pt x="7648387" y="303945"/>
                  <a:pt x="7645151" y="303498"/>
                  <a:pt x="7642918" y="302828"/>
                </a:cubicBezTo>
                <a:cubicBezTo>
                  <a:pt x="7640685" y="302159"/>
                  <a:pt x="7639123" y="301228"/>
                  <a:pt x="7638230" y="300038"/>
                </a:cubicBezTo>
                <a:cubicBezTo>
                  <a:pt x="7637337" y="298847"/>
                  <a:pt x="7636593" y="297285"/>
                  <a:pt x="7635997" y="295350"/>
                </a:cubicBezTo>
                <a:lnTo>
                  <a:pt x="7616575" y="237307"/>
                </a:lnTo>
                <a:lnTo>
                  <a:pt x="7508079" y="237307"/>
                </a:lnTo>
                <a:lnTo>
                  <a:pt x="7489774" y="293787"/>
                </a:lnTo>
                <a:cubicBezTo>
                  <a:pt x="7489179" y="295871"/>
                  <a:pt x="7488397" y="297619"/>
                  <a:pt x="7487429" y="299033"/>
                </a:cubicBezTo>
                <a:cubicBezTo>
                  <a:pt x="7486463" y="300447"/>
                  <a:pt x="7484899" y="301563"/>
                  <a:pt x="7482741" y="302382"/>
                </a:cubicBezTo>
                <a:cubicBezTo>
                  <a:pt x="7480583" y="303200"/>
                  <a:pt x="7477533" y="303759"/>
                  <a:pt x="7473589" y="304056"/>
                </a:cubicBezTo>
                <a:cubicBezTo>
                  <a:pt x="7469645" y="304354"/>
                  <a:pt x="7464473" y="304503"/>
                  <a:pt x="7458073" y="304503"/>
                </a:cubicBezTo>
                <a:cubicBezTo>
                  <a:pt x="7451227" y="304503"/>
                  <a:pt x="7445869" y="304279"/>
                  <a:pt x="7442000" y="303833"/>
                </a:cubicBezTo>
                <a:cubicBezTo>
                  <a:pt x="7438131" y="303386"/>
                  <a:pt x="7435451" y="302307"/>
                  <a:pt x="7433963" y="300596"/>
                </a:cubicBezTo>
                <a:cubicBezTo>
                  <a:pt x="7432475" y="298884"/>
                  <a:pt x="7431954" y="296466"/>
                  <a:pt x="7432401" y="293341"/>
                </a:cubicBezTo>
                <a:cubicBezTo>
                  <a:pt x="7432847" y="290215"/>
                  <a:pt x="7433963" y="286048"/>
                  <a:pt x="7435749" y="280839"/>
                </a:cubicBezTo>
                <a:lnTo>
                  <a:pt x="7524823" y="24557"/>
                </a:lnTo>
                <a:cubicBezTo>
                  <a:pt x="7525716" y="22027"/>
                  <a:pt x="7526757" y="19981"/>
                  <a:pt x="7527948" y="18418"/>
                </a:cubicBezTo>
                <a:cubicBezTo>
                  <a:pt x="7529139" y="16855"/>
                  <a:pt x="7531037" y="15665"/>
                  <a:pt x="7533641" y="14846"/>
                </a:cubicBezTo>
                <a:cubicBezTo>
                  <a:pt x="7536245" y="14027"/>
                  <a:pt x="7539855" y="13506"/>
                  <a:pt x="7544468" y="13283"/>
                </a:cubicBezTo>
                <a:cubicBezTo>
                  <a:pt x="7549082" y="13060"/>
                  <a:pt x="7555183" y="12948"/>
                  <a:pt x="7562774" y="12948"/>
                </a:cubicBezTo>
                <a:close/>
                <a:moveTo>
                  <a:pt x="6258817" y="12948"/>
                </a:moveTo>
                <a:cubicBezTo>
                  <a:pt x="6264621" y="12948"/>
                  <a:pt x="6269383" y="13172"/>
                  <a:pt x="6273104" y="13618"/>
                </a:cubicBezTo>
                <a:cubicBezTo>
                  <a:pt x="6276825" y="14065"/>
                  <a:pt x="6279801" y="14660"/>
                  <a:pt x="6282034" y="15404"/>
                </a:cubicBezTo>
                <a:cubicBezTo>
                  <a:pt x="6284266" y="16148"/>
                  <a:pt x="6285866" y="17116"/>
                  <a:pt x="6286833" y="18306"/>
                </a:cubicBezTo>
                <a:cubicBezTo>
                  <a:pt x="6287801" y="19497"/>
                  <a:pt x="6288285" y="20836"/>
                  <a:pt x="6288285" y="22325"/>
                </a:cubicBezTo>
                <a:lnTo>
                  <a:pt x="6288285" y="295127"/>
                </a:lnTo>
                <a:cubicBezTo>
                  <a:pt x="6288285" y="296615"/>
                  <a:pt x="6287801" y="297954"/>
                  <a:pt x="6286833" y="299145"/>
                </a:cubicBezTo>
                <a:cubicBezTo>
                  <a:pt x="6285866" y="300335"/>
                  <a:pt x="6284266" y="301303"/>
                  <a:pt x="6282034" y="302047"/>
                </a:cubicBezTo>
                <a:cubicBezTo>
                  <a:pt x="6279801" y="302791"/>
                  <a:pt x="6276825" y="303386"/>
                  <a:pt x="6273104" y="303833"/>
                </a:cubicBezTo>
                <a:cubicBezTo>
                  <a:pt x="6269383" y="304279"/>
                  <a:pt x="6264621" y="304503"/>
                  <a:pt x="6258817" y="304503"/>
                </a:cubicBezTo>
                <a:cubicBezTo>
                  <a:pt x="6253161" y="304503"/>
                  <a:pt x="6248436" y="304279"/>
                  <a:pt x="6244641" y="303833"/>
                </a:cubicBezTo>
                <a:cubicBezTo>
                  <a:pt x="6240846" y="303386"/>
                  <a:pt x="6237832" y="302791"/>
                  <a:pt x="6235599" y="302047"/>
                </a:cubicBezTo>
                <a:cubicBezTo>
                  <a:pt x="6233367" y="301303"/>
                  <a:pt x="6231767" y="300335"/>
                  <a:pt x="6230800" y="299145"/>
                </a:cubicBezTo>
                <a:cubicBezTo>
                  <a:pt x="6229832" y="297954"/>
                  <a:pt x="6229349" y="296615"/>
                  <a:pt x="6229349" y="295127"/>
                </a:cubicBezTo>
                <a:lnTo>
                  <a:pt x="6229349" y="22325"/>
                </a:lnTo>
                <a:cubicBezTo>
                  <a:pt x="6229349" y="20836"/>
                  <a:pt x="6229832" y="19497"/>
                  <a:pt x="6230800" y="18306"/>
                </a:cubicBezTo>
                <a:cubicBezTo>
                  <a:pt x="6231767" y="17116"/>
                  <a:pt x="6233404" y="16148"/>
                  <a:pt x="6235711" y="15404"/>
                </a:cubicBezTo>
                <a:cubicBezTo>
                  <a:pt x="6238018" y="14660"/>
                  <a:pt x="6241032" y="14065"/>
                  <a:pt x="6244752" y="13618"/>
                </a:cubicBezTo>
                <a:cubicBezTo>
                  <a:pt x="6248473" y="13172"/>
                  <a:pt x="6253161" y="12948"/>
                  <a:pt x="6258817" y="12948"/>
                </a:cubicBezTo>
                <a:close/>
                <a:moveTo>
                  <a:pt x="6068317" y="12948"/>
                </a:moveTo>
                <a:cubicBezTo>
                  <a:pt x="6074121" y="12948"/>
                  <a:pt x="6078884" y="13172"/>
                  <a:pt x="6082605" y="13618"/>
                </a:cubicBezTo>
                <a:cubicBezTo>
                  <a:pt x="6086325" y="14065"/>
                  <a:pt x="6089302" y="14660"/>
                  <a:pt x="6091534" y="15404"/>
                </a:cubicBezTo>
                <a:cubicBezTo>
                  <a:pt x="6093766" y="16148"/>
                  <a:pt x="6095367" y="17116"/>
                  <a:pt x="6096333" y="18306"/>
                </a:cubicBezTo>
                <a:cubicBezTo>
                  <a:pt x="6097301" y="19497"/>
                  <a:pt x="6097785" y="20836"/>
                  <a:pt x="6097785" y="22325"/>
                </a:cubicBezTo>
                <a:lnTo>
                  <a:pt x="6097785" y="254720"/>
                </a:lnTo>
                <a:lnTo>
                  <a:pt x="6188644" y="254720"/>
                </a:lnTo>
                <a:cubicBezTo>
                  <a:pt x="6190132" y="254720"/>
                  <a:pt x="6191435" y="255129"/>
                  <a:pt x="6192551" y="255948"/>
                </a:cubicBezTo>
                <a:cubicBezTo>
                  <a:pt x="6193667" y="256766"/>
                  <a:pt x="6194597" y="258106"/>
                  <a:pt x="6195341" y="259966"/>
                </a:cubicBezTo>
                <a:cubicBezTo>
                  <a:pt x="6196086" y="261826"/>
                  <a:pt x="6196644" y="264282"/>
                  <a:pt x="6197016" y="267333"/>
                </a:cubicBezTo>
                <a:cubicBezTo>
                  <a:pt x="6197388" y="270384"/>
                  <a:pt x="6197574" y="274142"/>
                  <a:pt x="6197574" y="278607"/>
                </a:cubicBezTo>
                <a:cubicBezTo>
                  <a:pt x="6197574" y="283071"/>
                  <a:pt x="6197388" y="286829"/>
                  <a:pt x="6197016" y="289880"/>
                </a:cubicBezTo>
                <a:cubicBezTo>
                  <a:pt x="6196644" y="292931"/>
                  <a:pt x="6196086" y="295461"/>
                  <a:pt x="6195341" y="297471"/>
                </a:cubicBezTo>
                <a:cubicBezTo>
                  <a:pt x="6194597" y="299480"/>
                  <a:pt x="6193667" y="300931"/>
                  <a:pt x="6192551" y="301824"/>
                </a:cubicBezTo>
                <a:cubicBezTo>
                  <a:pt x="6191435" y="302717"/>
                  <a:pt x="6190132" y="303163"/>
                  <a:pt x="6188644" y="303163"/>
                </a:cubicBezTo>
                <a:lnTo>
                  <a:pt x="6056262" y="303163"/>
                </a:lnTo>
                <a:cubicBezTo>
                  <a:pt x="6051351" y="303163"/>
                  <a:pt x="6047221" y="301712"/>
                  <a:pt x="6043872" y="298810"/>
                </a:cubicBezTo>
                <a:cubicBezTo>
                  <a:pt x="6040524" y="295908"/>
                  <a:pt x="6038849" y="291183"/>
                  <a:pt x="6038849" y="284634"/>
                </a:cubicBezTo>
                <a:lnTo>
                  <a:pt x="6038849" y="22325"/>
                </a:lnTo>
                <a:cubicBezTo>
                  <a:pt x="6038849" y="20836"/>
                  <a:pt x="6039333" y="19497"/>
                  <a:pt x="6040300" y="18306"/>
                </a:cubicBezTo>
                <a:cubicBezTo>
                  <a:pt x="6041267" y="17116"/>
                  <a:pt x="6042868" y="16148"/>
                  <a:pt x="6045099" y="15404"/>
                </a:cubicBezTo>
                <a:cubicBezTo>
                  <a:pt x="6047332" y="14660"/>
                  <a:pt x="6050346" y="14065"/>
                  <a:pt x="6054141" y="13618"/>
                </a:cubicBezTo>
                <a:cubicBezTo>
                  <a:pt x="6057936" y="13172"/>
                  <a:pt x="6062661" y="12948"/>
                  <a:pt x="6068317" y="12948"/>
                </a:cubicBezTo>
                <a:close/>
                <a:moveTo>
                  <a:pt x="5877817" y="12948"/>
                </a:moveTo>
                <a:cubicBezTo>
                  <a:pt x="5883621" y="12948"/>
                  <a:pt x="5888384" y="13172"/>
                  <a:pt x="5892105" y="13618"/>
                </a:cubicBezTo>
                <a:cubicBezTo>
                  <a:pt x="5895825" y="14065"/>
                  <a:pt x="5898802" y="14660"/>
                  <a:pt x="5901034" y="15404"/>
                </a:cubicBezTo>
                <a:cubicBezTo>
                  <a:pt x="5903267" y="16148"/>
                  <a:pt x="5904867" y="17116"/>
                  <a:pt x="5905833" y="18306"/>
                </a:cubicBezTo>
                <a:cubicBezTo>
                  <a:pt x="5906801" y="19497"/>
                  <a:pt x="5907285" y="20836"/>
                  <a:pt x="5907285" y="22325"/>
                </a:cubicBezTo>
                <a:lnTo>
                  <a:pt x="5907285" y="254720"/>
                </a:lnTo>
                <a:lnTo>
                  <a:pt x="5998144" y="254720"/>
                </a:lnTo>
                <a:cubicBezTo>
                  <a:pt x="5999633" y="254720"/>
                  <a:pt x="6000935" y="255129"/>
                  <a:pt x="6002051" y="255948"/>
                </a:cubicBezTo>
                <a:cubicBezTo>
                  <a:pt x="6003168" y="256766"/>
                  <a:pt x="6004097" y="258106"/>
                  <a:pt x="6004841" y="259966"/>
                </a:cubicBezTo>
                <a:cubicBezTo>
                  <a:pt x="6005586" y="261826"/>
                  <a:pt x="6006144" y="264282"/>
                  <a:pt x="6006516" y="267333"/>
                </a:cubicBezTo>
                <a:cubicBezTo>
                  <a:pt x="6006888" y="270384"/>
                  <a:pt x="6007074" y="274142"/>
                  <a:pt x="6007074" y="278607"/>
                </a:cubicBezTo>
                <a:cubicBezTo>
                  <a:pt x="6007074" y="283071"/>
                  <a:pt x="6006888" y="286829"/>
                  <a:pt x="6006516" y="289880"/>
                </a:cubicBezTo>
                <a:cubicBezTo>
                  <a:pt x="6006144" y="292931"/>
                  <a:pt x="6005586" y="295461"/>
                  <a:pt x="6004841" y="297471"/>
                </a:cubicBezTo>
                <a:cubicBezTo>
                  <a:pt x="6004097" y="299480"/>
                  <a:pt x="6003168" y="300931"/>
                  <a:pt x="6002051" y="301824"/>
                </a:cubicBezTo>
                <a:cubicBezTo>
                  <a:pt x="6000935" y="302717"/>
                  <a:pt x="5999633" y="303163"/>
                  <a:pt x="5998144" y="303163"/>
                </a:cubicBezTo>
                <a:lnTo>
                  <a:pt x="5865762" y="303163"/>
                </a:lnTo>
                <a:cubicBezTo>
                  <a:pt x="5860850" y="303163"/>
                  <a:pt x="5856721" y="301712"/>
                  <a:pt x="5853372" y="298810"/>
                </a:cubicBezTo>
                <a:cubicBezTo>
                  <a:pt x="5850024" y="295908"/>
                  <a:pt x="5848349" y="291183"/>
                  <a:pt x="5848349" y="284634"/>
                </a:cubicBezTo>
                <a:lnTo>
                  <a:pt x="5848349" y="22325"/>
                </a:lnTo>
                <a:cubicBezTo>
                  <a:pt x="5848349" y="20836"/>
                  <a:pt x="5848833" y="19497"/>
                  <a:pt x="5849800" y="18306"/>
                </a:cubicBezTo>
                <a:cubicBezTo>
                  <a:pt x="5850768" y="17116"/>
                  <a:pt x="5852368" y="16148"/>
                  <a:pt x="5854599" y="15404"/>
                </a:cubicBezTo>
                <a:cubicBezTo>
                  <a:pt x="5856832" y="14660"/>
                  <a:pt x="5859846" y="14065"/>
                  <a:pt x="5863641" y="13618"/>
                </a:cubicBezTo>
                <a:cubicBezTo>
                  <a:pt x="5867436" y="13172"/>
                  <a:pt x="5872162" y="12948"/>
                  <a:pt x="5877817" y="12948"/>
                </a:cubicBezTo>
                <a:close/>
                <a:moveTo>
                  <a:pt x="5200575" y="12948"/>
                </a:moveTo>
                <a:cubicBezTo>
                  <a:pt x="5209355" y="12948"/>
                  <a:pt x="5216351" y="13060"/>
                  <a:pt x="5221559" y="13283"/>
                </a:cubicBezTo>
                <a:cubicBezTo>
                  <a:pt x="5226769" y="13506"/>
                  <a:pt x="5230824" y="14027"/>
                  <a:pt x="5233726" y="14846"/>
                </a:cubicBezTo>
                <a:cubicBezTo>
                  <a:pt x="5236628" y="15665"/>
                  <a:pt x="5238711" y="16892"/>
                  <a:pt x="5239977" y="18529"/>
                </a:cubicBezTo>
                <a:cubicBezTo>
                  <a:pt x="5241242" y="20167"/>
                  <a:pt x="5242320" y="22399"/>
                  <a:pt x="5243214" y="25227"/>
                </a:cubicBezTo>
                <a:lnTo>
                  <a:pt x="5332510" y="281285"/>
                </a:lnTo>
                <a:cubicBezTo>
                  <a:pt x="5334296" y="286643"/>
                  <a:pt x="5335413" y="290885"/>
                  <a:pt x="5335860" y="294010"/>
                </a:cubicBezTo>
                <a:cubicBezTo>
                  <a:pt x="5336305" y="297136"/>
                  <a:pt x="5335711" y="299480"/>
                  <a:pt x="5334074" y="301042"/>
                </a:cubicBezTo>
                <a:cubicBezTo>
                  <a:pt x="5332436" y="302605"/>
                  <a:pt x="5329534" y="303573"/>
                  <a:pt x="5325367" y="303945"/>
                </a:cubicBezTo>
                <a:cubicBezTo>
                  <a:pt x="5321200" y="304317"/>
                  <a:pt x="5315470" y="304503"/>
                  <a:pt x="5308177" y="304503"/>
                </a:cubicBezTo>
                <a:cubicBezTo>
                  <a:pt x="5300587" y="304503"/>
                  <a:pt x="5294671" y="304391"/>
                  <a:pt x="5290429" y="304168"/>
                </a:cubicBezTo>
                <a:cubicBezTo>
                  <a:pt x="5286188" y="303945"/>
                  <a:pt x="5282951" y="303498"/>
                  <a:pt x="5280718" y="302828"/>
                </a:cubicBezTo>
                <a:cubicBezTo>
                  <a:pt x="5278486" y="302159"/>
                  <a:pt x="5276923" y="301228"/>
                  <a:pt x="5276031" y="300038"/>
                </a:cubicBezTo>
                <a:cubicBezTo>
                  <a:pt x="5275137" y="298847"/>
                  <a:pt x="5274394" y="297285"/>
                  <a:pt x="5273798" y="295350"/>
                </a:cubicBezTo>
                <a:lnTo>
                  <a:pt x="5254376" y="237307"/>
                </a:lnTo>
                <a:lnTo>
                  <a:pt x="5145880" y="237307"/>
                </a:lnTo>
                <a:lnTo>
                  <a:pt x="5127574" y="293787"/>
                </a:lnTo>
                <a:cubicBezTo>
                  <a:pt x="5126979" y="295871"/>
                  <a:pt x="5126198" y="297619"/>
                  <a:pt x="5125230" y="299033"/>
                </a:cubicBezTo>
                <a:cubicBezTo>
                  <a:pt x="5124263" y="300447"/>
                  <a:pt x="5122700" y="301563"/>
                  <a:pt x="5120542" y="302382"/>
                </a:cubicBezTo>
                <a:cubicBezTo>
                  <a:pt x="5118384" y="303200"/>
                  <a:pt x="5115333" y="303759"/>
                  <a:pt x="5111390" y="304056"/>
                </a:cubicBezTo>
                <a:cubicBezTo>
                  <a:pt x="5107445" y="304354"/>
                  <a:pt x="5102274" y="304503"/>
                  <a:pt x="5095874" y="304503"/>
                </a:cubicBezTo>
                <a:cubicBezTo>
                  <a:pt x="5089028" y="304503"/>
                  <a:pt x="5083670" y="304279"/>
                  <a:pt x="5079801" y="303833"/>
                </a:cubicBezTo>
                <a:cubicBezTo>
                  <a:pt x="5075931" y="303386"/>
                  <a:pt x="5073252" y="302307"/>
                  <a:pt x="5071764" y="300596"/>
                </a:cubicBezTo>
                <a:cubicBezTo>
                  <a:pt x="5070275" y="298884"/>
                  <a:pt x="5069755" y="296466"/>
                  <a:pt x="5070201" y="293341"/>
                </a:cubicBezTo>
                <a:cubicBezTo>
                  <a:pt x="5070648" y="290215"/>
                  <a:pt x="5071764" y="286048"/>
                  <a:pt x="5073550" y="280839"/>
                </a:cubicBezTo>
                <a:lnTo>
                  <a:pt x="5162624" y="24557"/>
                </a:lnTo>
                <a:cubicBezTo>
                  <a:pt x="5163516" y="22027"/>
                  <a:pt x="5164558" y="19981"/>
                  <a:pt x="5165749" y="18418"/>
                </a:cubicBezTo>
                <a:cubicBezTo>
                  <a:pt x="5166940" y="16855"/>
                  <a:pt x="5168837" y="15665"/>
                  <a:pt x="5171441" y="14846"/>
                </a:cubicBezTo>
                <a:cubicBezTo>
                  <a:pt x="5174046" y="14027"/>
                  <a:pt x="5177655" y="13506"/>
                  <a:pt x="5182269" y="13283"/>
                </a:cubicBezTo>
                <a:cubicBezTo>
                  <a:pt x="5186883" y="13060"/>
                  <a:pt x="5192985" y="12948"/>
                  <a:pt x="5200575" y="12948"/>
                </a:cubicBezTo>
                <a:close/>
                <a:moveTo>
                  <a:pt x="4934842" y="12948"/>
                </a:moveTo>
                <a:cubicBezTo>
                  <a:pt x="4940646" y="12948"/>
                  <a:pt x="4945409" y="13172"/>
                  <a:pt x="4949130" y="13618"/>
                </a:cubicBezTo>
                <a:cubicBezTo>
                  <a:pt x="4952850" y="14065"/>
                  <a:pt x="4955827" y="14660"/>
                  <a:pt x="4958059" y="15404"/>
                </a:cubicBezTo>
                <a:cubicBezTo>
                  <a:pt x="4960291" y="16148"/>
                  <a:pt x="4961892" y="17116"/>
                  <a:pt x="4962858" y="18306"/>
                </a:cubicBezTo>
                <a:cubicBezTo>
                  <a:pt x="4963826" y="19497"/>
                  <a:pt x="4964310" y="20836"/>
                  <a:pt x="4964310" y="22325"/>
                </a:cubicBezTo>
                <a:lnTo>
                  <a:pt x="4964310" y="254720"/>
                </a:lnTo>
                <a:lnTo>
                  <a:pt x="5055170" y="254720"/>
                </a:lnTo>
                <a:cubicBezTo>
                  <a:pt x="5056658" y="254720"/>
                  <a:pt x="5057960" y="255129"/>
                  <a:pt x="5059076" y="255948"/>
                </a:cubicBezTo>
                <a:cubicBezTo>
                  <a:pt x="5060193" y="256766"/>
                  <a:pt x="5061122" y="258106"/>
                  <a:pt x="5061867" y="259966"/>
                </a:cubicBezTo>
                <a:cubicBezTo>
                  <a:pt x="5062611" y="261826"/>
                  <a:pt x="5063169" y="264282"/>
                  <a:pt x="5063541" y="267333"/>
                </a:cubicBezTo>
                <a:cubicBezTo>
                  <a:pt x="5063913" y="270384"/>
                  <a:pt x="5064099" y="274142"/>
                  <a:pt x="5064099" y="278607"/>
                </a:cubicBezTo>
                <a:cubicBezTo>
                  <a:pt x="5064099" y="283071"/>
                  <a:pt x="5063913" y="286829"/>
                  <a:pt x="5063541" y="289880"/>
                </a:cubicBezTo>
                <a:cubicBezTo>
                  <a:pt x="5063169" y="292931"/>
                  <a:pt x="5062611" y="295461"/>
                  <a:pt x="5061867" y="297471"/>
                </a:cubicBezTo>
                <a:cubicBezTo>
                  <a:pt x="5061122" y="299480"/>
                  <a:pt x="5060193" y="300931"/>
                  <a:pt x="5059076" y="301824"/>
                </a:cubicBezTo>
                <a:cubicBezTo>
                  <a:pt x="5057960" y="302717"/>
                  <a:pt x="5056658" y="303163"/>
                  <a:pt x="5055170" y="303163"/>
                </a:cubicBezTo>
                <a:lnTo>
                  <a:pt x="4922787" y="303163"/>
                </a:lnTo>
                <a:cubicBezTo>
                  <a:pt x="4917876" y="303163"/>
                  <a:pt x="4913746" y="301712"/>
                  <a:pt x="4910397" y="298810"/>
                </a:cubicBezTo>
                <a:cubicBezTo>
                  <a:pt x="4907049" y="295908"/>
                  <a:pt x="4905374" y="291183"/>
                  <a:pt x="4905374" y="284634"/>
                </a:cubicBezTo>
                <a:lnTo>
                  <a:pt x="4905374" y="22325"/>
                </a:lnTo>
                <a:cubicBezTo>
                  <a:pt x="4905374" y="20836"/>
                  <a:pt x="4905858" y="19497"/>
                  <a:pt x="4906825" y="18306"/>
                </a:cubicBezTo>
                <a:cubicBezTo>
                  <a:pt x="4907793" y="17116"/>
                  <a:pt x="4909393" y="16148"/>
                  <a:pt x="4911624" y="15404"/>
                </a:cubicBezTo>
                <a:cubicBezTo>
                  <a:pt x="4913857" y="14660"/>
                  <a:pt x="4916871" y="14065"/>
                  <a:pt x="4920666" y="13618"/>
                </a:cubicBezTo>
                <a:cubicBezTo>
                  <a:pt x="4924461" y="13172"/>
                  <a:pt x="4929186" y="12948"/>
                  <a:pt x="4934842" y="12948"/>
                </a:cubicBezTo>
                <a:close/>
                <a:moveTo>
                  <a:pt x="4010694" y="12948"/>
                </a:moveTo>
                <a:cubicBezTo>
                  <a:pt x="4016349" y="12948"/>
                  <a:pt x="4021038" y="13172"/>
                  <a:pt x="4024758" y="13618"/>
                </a:cubicBezTo>
                <a:cubicBezTo>
                  <a:pt x="4028479" y="14065"/>
                  <a:pt x="4031456" y="14660"/>
                  <a:pt x="4033688" y="15404"/>
                </a:cubicBezTo>
                <a:cubicBezTo>
                  <a:pt x="4035921" y="16148"/>
                  <a:pt x="4037520" y="17116"/>
                  <a:pt x="4038487" y="18306"/>
                </a:cubicBezTo>
                <a:cubicBezTo>
                  <a:pt x="4039455" y="19497"/>
                  <a:pt x="4039939" y="20836"/>
                  <a:pt x="4039939" y="22325"/>
                </a:cubicBezTo>
                <a:lnTo>
                  <a:pt x="4039939" y="192882"/>
                </a:lnTo>
                <a:cubicBezTo>
                  <a:pt x="4039939" y="204341"/>
                  <a:pt x="4041352" y="214276"/>
                  <a:pt x="4044180" y="222684"/>
                </a:cubicBezTo>
                <a:cubicBezTo>
                  <a:pt x="4047008" y="231093"/>
                  <a:pt x="4051063" y="238051"/>
                  <a:pt x="4056347" y="243558"/>
                </a:cubicBezTo>
                <a:cubicBezTo>
                  <a:pt x="4061631" y="249064"/>
                  <a:pt x="4067955" y="253194"/>
                  <a:pt x="4075322" y="255948"/>
                </a:cubicBezTo>
                <a:cubicBezTo>
                  <a:pt x="4082689" y="258701"/>
                  <a:pt x="4090912" y="260077"/>
                  <a:pt x="4099991" y="260077"/>
                </a:cubicBezTo>
                <a:cubicBezTo>
                  <a:pt x="4109218" y="260077"/>
                  <a:pt x="4117478" y="258664"/>
                  <a:pt x="4124770" y="255836"/>
                </a:cubicBezTo>
                <a:cubicBezTo>
                  <a:pt x="4132063" y="253008"/>
                  <a:pt x="4138239" y="248878"/>
                  <a:pt x="4143300" y="243446"/>
                </a:cubicBezTo>
                <a:cubicBezTo>
                  <a:pt x="4148360" y="238014"/>
                  <a:pt x="4152267" y="231316"/>
                  <a:pt x="4155020" y="223354"/>
                </a:cubicBezTo>
                <a:cubicBezTo>
                  <a:pt x="4157773" y="215392"/>
                  <a:pt x="4159150" y="206351"/>
                  <a:pt x="4159150" y="196230"/>
                </a:cubicBezTo>
                <a:lnTo>
                  <a:pt x="4159150" y="22325"/>
                </a:lnTo>
                <a:cubicBezTo>
                  <a:pt x="4159150" y="20836"/>
                  <a:pt x="4159597" y="19497"/>
                  <a:pt x="4160489" y="18306"/>
                </a:cubicBezTo>
                <a:cubicBezTo>
                  <a:pt x="4161383" y="17116"/>
                  <a:pt x="4162945" y="16148"/>
                  <a:pt x="4165177" y="15404"/>
                </a:cubicBezTo>
                <a:cubicBezTo>
                  <a:pt x="4167410" y="14660"/>
                  <a:pt x="4170423" y="14065"/>
                  <a:pt x="4174219" y="13618"/>
                </a:cubicBezTo>
                <a:cubicBezTo>
                  <a:pt x="4178014" y="13172"/>
                  <a:pt x="4182739" y="12948"/>
                  <a:pt x="4188394" y="12948"/>
                </a:cubicBezTo>
                <a:cubicBezTo>
                  <a:pt x="4194050" y="12948"/>
                  <a:pt x="4198701" y="13172"/>
                  <a:pt x="4202348" y="13618"/>
                </a:cubicBezTo>
                <a:cubicBezTo>
                  <a:pt x="4205993" y="14065"/>
                  <a:pt x="4208933" y="14660"/>
                  <a:pt x="4211165" y="15404"/>
                </a:cubicBezTo>
                <a:cubicBezTo>
                  <a:pt x="4213398" y="16148"/>
                  <a:pt x="4214960" y="17116"/>
                  <a:pt x="4215853" y="18306"/>
                </a:cubicBezTo>
                <a:cubicBezTo>
                  <a:pt x="4216747" y="19497"/>
                  <a:pt x="4217193" y="20836"/>
                  <a:pt x="4217193" y="22325"/>
                </a:cubicBezTo>
                <a:lnTo>
                  <a:pt x="4217193" y="195560"/>
                </a:lnTo>
                <a:cubicBezTo>
                  <a:pt x="4217193" y="213271"/>
                  <a:pt x="4214589" y="229121"/>
                  <a:pt x="4209379" y="243111"/>
                </a:cubicBezTo>
                <a:cubicBezTo>
                  <a:pt x="4204171" y="257101"/>
                  <a:pt x="4196506" y="268933"/>
                  <a:pt x="4186385" y="278607"/>
                </a:cubicBezTo>
                <a:cubicBezTo>
                  <a:pt x="4176265" y="288280"/>
                  <a:pt x="4163764" y="295647"/>
                  <a:pt x="4148881" y="300708"/>
                </a:cubicBezTo>
                <a:cubicBezTo>
                  <a:pt x="4133998" y="305768"/>
                  <a:pt x="4116883" y="308298"/>
                  <a:pt x="4097535" y="308298"/>
                </a:cubicBezTo>
                <a:cubicBezTo>
                  <a:pt x="4079378" y="308298"/>
                  <a:pt x="4063082" y="306028"/>
                  <a:pt x="4048645" y="301489"/>
                </a:cubicBezTo>
                <a:cubicBezTo>
                  <a:pt x="4034209" y="296950"/>
                  <a:pt x="4022005" y="290066"/>
                  <a:pt x="4012033" y="280839"/>
                </a:cubicBezTo>
                <a:cubicBezTo>
                  <a:pt x="4002062" y="271612"/>
                  <a:pt x="3994435" y="260115"/>
                  <a:pt x="3989151" y="246348"/>
                </a:cubicBezTo>
                <a:cubicBezTo>
                  <a:pt x="3983867" y="232581"/>
                  <a:pt x="3981226" y="216471"/>
                  <a:pt x="3981226" y="198016"/>
                </a:cubicBezTo>
                <a:lnTo>
                  <a:pt x="3981226" y="22325"/>
                </a:lnTo>
                <a:cubicBezTo>
                  <a:pt x="3981226" y="20836"/>
                  <a:pt x="3981672" y="19497"/>
                  <a:pt x="3982565" y="18306"/>
                </a:cubicBezTo>
                <a:cubicBezTo>
                  <a:pt x="3983459" y="17116"/>
                  <a:pt x="3985058" y="16148"/>
                  <a:pt x="3987365" y="15404"/>
                </a:cubicBezTo>
                <a:cubicBezTo>
                  <a:pt x="3989672" y="14660"/>
                  <a:pt x="3992685" y="14065"/>
                  <a:pt x="3996406" y="13618"/>
                </a:cubicBezTo>
                <a:cubicBezTo>
                  <a:pt x="4000127" y="13172"/>
                  <a:pt x="4004889" y="12948"/>
                  <a:pt x="4010694" y="12948"/>
                </a:cubicBezTo>
                <a:close/>
                <a:moveTo>
                  <a:pt x="3819450" y="12948"/>
                </a:moveTo>
                <a:cubicBezTo>
                  <a:pt x="3828231" y="12948"/>
                  <a:pt x="3835225" y="13060"/>
                  <a:pt x="3840435" y="13283"/>
                </a:cubicBezTo>
                <a:cubicBezTo>
                  <a:pt x="3845643" y="13506"/>
                  <a:pt x="3849699" y="14027"/>
                  <a:pt x="3852601" y="14846"/>
                </a:cubicBezTo>
                <a:cubicBezTo>
                  <a:pt x="3855503" y="15665"/>
                  <a:pt x="3857587" y="16892"/>
                  <a:pt x="3858852" y="18529"/>
                </a:cubicBezTo>
                <a:cubicBezTo>
                  <a:pt x="3860117" y="20167"/>
                  <a:pt x="3861196" y="22399"/>
                  <a:pt x="3862089" y="25227"/>
                </a:cubicBezTo>
                <a:lnTo>
                  <a:pt x="3951386" y="281285"/>
                </a:lnTo>
                <a:cubicBezTo>
                  <a:pt x="3953172" y="286643"/>
                  <a:pt x="3954288" y="290885"/>
                  <a:pt x="3954734" y="294010"/>
                </a:cubicBezTo>
                <a:cubicBezTo>
                  <a:pt x="3955181" y="297136"/>
                  <a:pt x="3954585" y="299480"/>
                  <a:pt x="3952948" y="301042"/>
                </a:cubicBezTo>
                <a:cubicBezTo>
                  <a:pt x="3951311" y="302605"/>
                  <a:pt x="3948409" y="303573"/>
                  <a:pt x="3944242" y="303945"/>
                </a:cubicBezTo>
                <a:cubicBezTo>
                  <a:pt x="3940075" y="304317"/>
                  <a:pt x="3934345" y="304503"/>
                  <a:pt x="3927052" y="304503"/>
                </a:cubicBezTo>
                <a:cubicBezTo>
                  <a:pt x="3919462" y="304503"/>
                  <a:pt x="3913546" y="304391"/>
                  <a:pt x="3909304" y="304168"/>
                </a:cubicBezTo>
                <a:cubicBezTo>
                  <a:pt x="3905063" y="303945"/>
                  <a:pt x="3901826" y="303498"/>
                  <a:pt x="3899594" y="302828"/>
                </a:cubicBezTo>
                <a:cubicBezTo>
                  <a:pt x="3897362" y="302159"/>
                  <a:pt x="3895798" y="301228"/>
                  <a:pt x="3894906" y="300038"/>
                </a:cubicBezTo>
                <a:cubicBezTo>
                  <a:pt x="3894012" y="298847"/>
                  <a:pt x="3893269" y="297285"/>
                  <a:pt x="3892673" y="295350"/>
                </a:cubicBezTo>
                <a:lnTo>
                  <a:pt x="3873251" y="237307"/>
                </a:lnTo>
                <a:lnTo>
                  <a:pt x="3764756" y="237307"/>
                </a:lnTo>
                <a:lnTo>
                  <a:pt x="3746449" y="293787"/>
                </a:lnTo>
                <a:cubicBezTo>
                  <a:pt x="3745854" y="295871"/>
                  <a:pt x="3745073" y="297619"/>
                  <a:pt x="3744105" y="299033"/>
                </a:cubicBezTo>
                <a:cubicBezTo>
                  <a:pt x="3743138" y="300447"/>
                  <a:pt x="3741575" y="301563"/>
                  <a:pt x="3739417" y="302382"/>
                </a:cubicBezTo>
                <a:cubicBezTo>
                  <a:pt x="3737259" y="303200"/>
                  <a:pt x="3734209" y="303759"/>
                  <a:pt x="3730265" y="304056"/>
                </a:cubicBezTo>
                <a:cubicBezTo>
                  <a:pt x="3726321" y="304354"/>
                  <a:pt x="3721149" y="304503"/>
                  <a:pt x="3714749" y="304503"/>
                </a:cubicBezTo>
                <a:cubicBezTo>
                  <a:pt x="3707903" y="304503"/>
                  <a:pt x="3702545" y="304279"/>
                  <a:pt x="3698675" y="303833"/>
                </a:cubicBezTo>
                <a:cubicBezTo>
                  <a:pt x="3694806" y="303386"/>
                  <a:pt x="3692127" y="302307"/>
                  <a:pt x="3690639" y="300596"/>
                </a:cubicBezTo>
                <a:cubicBezTo>
                  <a:pt x="3689151" y="298884"/>
                  <a:pt x="3688630" y="296466"/>
                  <a:pt x="3689077" y="293341"/>
                </a:cubicBezTo>
                <a:cubicBezTo>
                  <a:pt x="3689523" y="290215"/>
                  <a:pt x="3690639" y="286048"/>
                  <a:pt x="3692425" y="280839"/>
                </a:cubicBezTo>
                <a:lnTo>
                  <a:pt x="3781499" y="24557"/>
                </a:lnTo>
                <a:cubicBezTo>
                  <a:pt x="3782391" y="22027"/>
                  <a:pt x="3783434" y="19981"/>
                  <a:pt x="3784624" y="18418"/>
                </a:cubicBezTo>
                <a:cubicBezTo>
                  <a:pt x="3785815" y="16855"/>
                  <a:pt x="3787712" y="15665"/>
                  <a:pt x="3790316" y="14846"/>
                </a:cubicBezTo>
                <a:cubicBezTo>
                  <a:pt x="3792921" y="14027"/>
                  <a:pt x="3796530" y="13506"/>
                  <a:pt x="3801144" y="13283"/>
                </a:cubicBezTo>
                <a:cubicBezTo>
                  <a:pt x="3805757" y="13060"/>
                  <a:pt x="3811859" y="12948"/>
                  <a:pt x="3819450" y="12948"/>
                </a:cubicBezTo>
                <a:close/>
                <a:moveTo>
                  <a:pt x="3477517" y="12948"/>
                </a:moveTo>
                <a:cubicBezTo>
                  <a:pt x="3483322" y="12948"/>
                  <a:pt x="3488084" y="13172"/>
                  <a:pt x="3491805" y="13618"/>
                </a:cubicBezTo>
                <a:cubicBezTo>
                  <a:pt x="3495526" y="14065"/>
                  <a:pt x="3498502" y="14660"/>
                  <a:pt x="3500734" y="15404"/>
                </a:cubicBezTo>
                <a:cubicBezTo>
                  <a:pt x="3502966" y="16148"/>
                  <a:pt x="3504566" y="17116"/>
                  <a:pt x="3505534" y="18306"/>
                </a:cubicBezTo>
                <a:cubicBezTo>
                  <a:pt x="3506501" y="19497"/>
                  <a:pt x="3506985" y="20836"/>
                  <a:pt x="3506985" y="22325"/>
                </a:cubicBezTo>
                <a:lnTo>
                  <a:pt x="3506985" y="295127"/>
                </a:lnTo>
                <a:cubicBezTo>
                  <a:pt x="3506985" y="296615"/>
                  <a:pt x="3506501" y="297954"/>
                  <a:pt x="3505534" y="299145"/>
                </a:cubicBezTo>
                <a:cubicBezTo>
                  <a:pt x="3504566" y="300335"/>
                  <a:pt x="3502966" y="301303"/>
                  <a:pt x="3500734" y="302047"/>
                </a:cubicBezTo>
                <a:cubicBezTo>
                  <a:pt x="3498502" y="302791"/>
                  <a:pt x="3495526" y="303386"/>
                  <a:pt x="3491805" y="303833"/>
                </a:cubicBezTo>
                <a:cubicBezTo>
                  <a:pt x="3488084" y="304279"/>
                  <a:pt x="3483322" y="304503"/>
                  <a:pt x="3477517" y="304503"/>
                </a:cubicBezTo>
                <a:cubicBezTo>
                  <a:pt x="3471861" y="304503"/>
                  <a:pt x="3467136" y="304279"/>
                  <a:pt x="3463342" y="303833"/>
                </a:cubicBezTo>
                <a:cubicBezTo>
                  <a:pt x="3459546" y="303386"/>
                  <a:pt x="3456532" y="302791"/>
                  <a:pt x="3454300" y="302047"/>
                </a:cubicBezTo>
                <a:cubicBezTo>
                  <a:pt x="3452068" y="301303"/>
                  <a:pt x="3450467" y="300335"/>
                  <a:pt x="3449500" y="299145"/>
                </a:cubicBezTo>
                <a:cubicBezTo>
                  <a:pt x="3448532" y="297954"/>
                  <a:pt x="3448049" y="296615"/>
                  <a:pt x="3448049" y="295127"/>
                </a:cubicBezTo>
                <a:lnTo>
                  <a:pt x="3448049" y="22325"/>
                </a:lnTo>
                <a:cubicBezTo>
                  <a:pt x="3448049" y="20836"/>
                  <a:pt x="3448532" y="19497"/>
                  <a:pt x="3449500" y="18306"/>
                </a:cubicBezTo>
                <a:cubicBezTo>
                  <a:pt x="3450467" y="17116"/>
                  <a:pt x="3452104" y="16148"/>
                  <a:pt x="3454411" y="15404"/>
                </a:cubicBezTo>
                <a:cubicBezTo>
                  <a:pt x="3456719" y="14660"/>
                  <a:pt x="3459733" y="14065"/>
                  <a:pt x="3463452" y="13618"/>
                </a:cubicBezTo>
                <a:cubicBezTo>
                  <a:pt x="3467173" y="13172"/>
                  <a:pt x="3471861" y="12948"/>
                  <a:pt x="3477517" y="12948"/>
                </a:cubicBezTo>
                <a:close/>
                <a:moveTo>
                  <a:pt x="7844877" y="9600"/>
                </a:moveTo>
                <a:cubicBezTo>
                  <a:pt x="7852915" y="9600"/>
                  <a:pt x="7860653" y="10269"/>
                  <a:pt x="7868095" y="11609"/>
                </a:cubicBezTo>
                <a:cubicBezTo>
                  <a:pt x="7875536" y="12948"/>
                  <a:pt x="7882420" y="14697"/>
                  <a:pt x="7888745" y="16855"/>
                </a:cubicBezTo>
                <a:cubicBezTo>
                  <a:pt x="7895070" y="19013"/>
                  <a:pt x="7900763" y="21506"/>
                  <a:pt x="7905823" y="24334"/>
                </a:cubicBezTo>
                <a:cubicBezTo>
                  <a:pt x="7910883" y="27161"/>
                  <a:pt x="7914418" y="29580"/>
                  <a:pt x="7916427" y="31589"/>
                </a:cubicBezTo>
                <a:cubicBezTo>
                  <a:pt x="7918436" y="33598"/>
                  <a:pt x="7919813" y="35273"/>
                  <a:pt x="7920557" y="36612"/>
                </a:cubicBezTo>
                <a:cubicBezTo>
                  <a:pt x="7921301" y="37952"/>
                  <a:pt x="7921896" y="39663"/>
                  <a:pt x="7922343" y="41747"/>
                </a:cubicBezTo>
                <a:cubicBezTo>
                  <a:pt x="7922789" y="43830"/>
                  <a:pt x="7923124" y="46286"/>
                  <a:pt x="7923347" y="49114"/>
                </a:cubicBezTo>
                <a:cubicBezTo>
                  <a:pt x="7923571" y="51941"/>
                  <a:pt x="7923682" y="55439"/>
                  <a:pt x="7923682" y="59606"/>
                </a:cubicBezTo>
                <a:cubicBezTo>
                  <a:pt x="7923682" y="64071"/>
                  <a:pt x="7923533" y="67866"/>
                  <a:pt x="7923236" y="70991"/>
                </a:cubicBezTo>
                <a:cubicBezTo>
                  <a:pt x="7922938" y="74117"/>
                  <a:pt x="7922417" y="76647"/>
                  <a:pt x="7921673" y="78582"/>
                </a:cubicBezTo>
                <a:cubicBezTo>
                  <a:pt x="7920929" y="80516"/>
                  <a:pt x="7920036" y="81930"/>
                  <a:pt x="7918994" y="82823"/>
                </a:cubicBezTo>
                <a:cubicBezTo>
                  <a:pt x="7917952" y="83716"/>
                  <a:pt x="7916762" y="84163"/>
                  <a:pt x="7915422" y="84163"/>
                </a:cubicBezTo>
                <a:cubicBezTo>
                  <a:pt x="7913190" y="84163"/>
                  <a:pt x="7910362" y="82860"/>
                  <a:pt x="7906939" y="80256"/>
                </a:cubicBezTo>
                <a:cubicBezTo>
                  <a:pt x="7903516" y="77651"/>
                  <a:pt x="7899088" y="74749"/>
                  <a:pt x="7893656" y="71549"/>
                </a:cubicBezTo>
                <a:cubicBezTo>
                  <a:pt x="7888224" y="68350"/>
                  <a:pt x="7881750" y="65448"/>
                  <a:pt x="7874234" y="62843"/>
                </a:cubicBezTo>
                <a:cubicBezTo>
                  <a:pt x="7866718" y="60239"/>
                  <a:pt x="7857751" y="58936"/>
                  <a:pt x="7847333" y="58936"/>
                </a:cubicBezTo>
                <a:cubicBezTo>
                  <a:pt x="7835873" y="58936"/>
                  <a:pt x="7825641" y="61280"/>
                  <a:pt x="7816637" y="65968"/>
                </a:cubicBezTo>
                <a:cubicBezTo>
                  <a:pt x="7807633" y="70656"/>
                  <a:pt x="7799969" y="77354"/>
                  <a:pt x="7793643" y="86060"/>
                </a:cubicBezTo>
                <a:cubicBezTo>
                  <a:pt x="7787319" y="94767"/>
                  <a:pt x="7782519" y="105296"/>
                  <a:pt x="7779245" y="117649"/>
                </a:cubicBezTo>
                <a:cubicBezTo>
                  <a:pt x="7775970" y="130002"/>
                  <a:pt x="7774333" y="143917"/>
                  <a:pt x="7774333" y="159395"/>
                </a:cubicBezTo>
                <a:cubicBezTo>
                  <a:pt x="7774333" y="176362"/>
                  <a:pt x="7776082" y="191058"/>
                  <a:pt x="7779579" y="203486"/>
                </a:cubicBezTo>
                <a:cubicBezTo>
                  <a:pt x="7783077" y="215913"/>
                  <a:pt x="7788063" y="226145"/>
                  <a:pt x="7794537" y="234181"/>
                </a:cubicBezTo>
                <a:cubicBezTo>
                  <a:pt x="7801011" y="242218"/>
                  <a:pt x="7808824" y="248208"/>
                  <a:pt x="7817977" y="252152"/>
                </a:cubicBezTo>
                <a:cubicBezTo>
                  <a:pt x="7827130" y="256096"/>
                  <a:pt x="7837437" y="258068"/>
                  <a:pt x="7848896" y="258068"/>
                </a:cubicBezTo>
                <a:cubicBezTo>
                  <a:pt x="7859314" y="258068"/>
                  <a:pt x="7868318" y="256840"/>
                  <a:pt x="7875908" y="254385"/>
                </a:cubicBezTo>
                <a:cubicBezTo>
                  <a:pt x="7883499" y="251929"/>
                  <a:pt x="7890010" y="249213"/>
                  <a:pt x="7895442" y="246236"/>
                </a:cubicBezTo>
                <a:cubicBezTo>
                  <a:pt x="7900874" y="243260"/>
                  <a:pt x="7905339" y="240581"/>
                  <a:pt x="7908837" y="238200"/>
                </a:cubicBezTo>
                <a:cubicBezTo>
                  <a:pt x="7912334" y="235819"/>
                  <a:pt x="7915050" y="234628"/>
                  <a:pt x="7916985" y="234628"/>
                </a:cubicBezTo>
                <a:cubicBezTo>
                  <a:pt x="7918473" y="234628"/>
                  <a:pt x="7919664" y="234926"/>
                  <a:pt x="7920557" y="235521"/>
                </a:cubicBezTo>
                <a:cubicBezTo>
                  <a:pt x="7921450" y="236116"/>
                  <a:pt x="7922194" y="237307"/>
                  <a:pt x="7922789" y="239093"/>
                </a:cubicBezTo>
                <a:cubicBezTo>
                  <a:pt x="7923385" y="240879"/>
                  <a:pt x="7923831" y="243372"/>
                  <a:pt x="7924129" y="246571"/>
                </a:cubicBezTo>
                <a:cubicBezTo>
                  <a:pt x="7924426" y="249771"/>
                  <a:pt x="7924575" y="254050"/>
                  <a:pt x="7924575" y="259408"/>
                </a:cubicBezTo>
                <a:cubicBezTo>
                  <a:pt x="7924575" y="263128"/>
                  <a:pt x="7924464" y="266291"/>
                  <a:pt x="7924240" y="268896"/>
                </a:cubicBezTo>
                <a:cubicBezTo>
                  <a:pt x="7924017" y="271500"/>
                  <a:pt x="7923682" y="273732"/>
                  <a:pt x="7923236" y="275593"/>
                </a:cubicBezTo>
                <a:cubicBezTo>
                  <a:pt x="7922789" y="277453"/>
                  <a:pt x="7922194" y="279053"/>
                  <a:pt x="7921450" y="280393"/>
                </a:cubicBezTo>
                <a:cubicBezTo>
                  <a:pt x="7920706" y="281732"/>
                  <a:pt x="7919515" y="283257"/>
                  <a:pt x="7917878" y="284969"/>
                </a:cubicBezTo>
                <a:cubicBezTo>
                  <a:pt x="7916241" y="286681"/>
                  <a:pt x="7913078" y="288876"/>
                  <a:pt x="7908390" y="291555"/>
                </a:cubicBezTo>
                <a:cubicBezTo>
                  <a:pt x="7903702" y="294234"/>
                  <a:pt x="7897972" y="296801"/>
                  <a:pt x="7891200" y="299256"/>
                </a:cubicBezTo>
                <a:cubicBezTo>
                  <a:pt x="7884429" y="301712"/>
                  <a:pt x="7876690" y="303759"/>
                  <a:pt x="7867983" y="305396"/>
                </a:cubicBezTo>
                <a:cubicBezTo>
                  <a:pt x="7859277" y="307033"/>
                  <a:pt x="7849863" y="307851"/>
                  <a:pt x="7839743" y="307851"/>
                </a:cubicBezTo>
                <a:cubicBezTo>
                  <a:pt x="7819949" y="307851"/>
                  <a:pt x="7802089" y="304800"/>
                  <a:pt x="7786165" y="298698"/>
                </a:cubicBezTo>
                <a:cubicBezTo>
                  <a:pt x="7770241" y="292596"/>
                  <a:pt x="7756697" y="283481"/>
                  <a:pt x="7745535" y="271351"/>
                </a:cubicBezTo>
                <a:cubicBezTo>
                  <a:pt x="7734373" y="259222"/>
                  <a:pt x="7725815" y="244078"/>
                  <a:pt x="7719862" y="225921"/>
                </a:cubicBezTo>
                <a:cubicBezTo>
                  <a:pt x="7713909" y="207764"/>
                  <a:pt x="7710933" y="186631"/>
                  <a:pt x="7710933" y="162521"/>
                </a:cubicBezTo>
                <a:cubicBezTo>
                  <a:pt x="7710933" y="137964"/>
                  <a:pt x="7714207" y="116161"/>
                  <a:pt x="7720755" y="97111"/>
                </a:cubicBezTo>
                <a:cubicBezTo>
                  <a:pt x="7727303" y="78061"/>
                  <a:pt x="7736457" y="62062"/>
                  <a:pt x="7748214" y="49114"/>
                </a:cubicBezTo>
                <a:cubicBezTo>
                  <a:pt x="7759971" y="36166"/>
                  <a:pt x="7774073" y="26343"/>
                  <a:pt x="7790518" y="19646"/>
                </a:cubicBezTo>
                <a:cubicBezTo>
                  <a:pt x="7806963" y="12948"/>
                  <a:pt x="7825083" y="9600"/>
                  <a:pt x="7844877" y="9600"/>
                </a:cubicBezTo>
                <a:close/>
                <a:moveTo>
                  <a:pt x="6793258" y="9377"/>
                </a:moveTo>
                <a:cubicBezTo>
                  <a:pt x="6805759" y="9377"/>
                  <a:pt x="6817145" y="10232"/>
                  <a:pt x="6827414" y="11944"/>
                </a:cubicBezTo>
                <a:cubicBezTo>
                  <a:pt x="6837683" y="13655"/>
                  <a:pt x="6846650" y="15739"/>
                  <a:pt x="6854315" y="18195"/>
                </a:cubicBezTo>
                <a:cubicBezTo>
                  <a:pt x="6861979" y="20650"/>
                  <a:pt x="6868342" y="23292"/>
                  <a:pt x="6873402" y="26120"/>
                </a:cubicBezTo>
                <a:cubicBezTo>
                  <a:pt x="6878462" y="28947"/>
                  <a:pt x="6881997" y="31403"/>
                  <a:pt x="6884006" y="33487"/>
                </a:cubicBezTo>
                <a:cubicBezTo>
                  <a:pt x="6886015" y="35570"/>
                  <a:pt x="6887467" y="38510"/>
                  <a:pt x="6888359" y="42305"/>
                </a:cubicBezTo>
                <a:cubicBezTo>
                  <a:pt x="6889253" y="46100"/>
                  <a:pt x="6889699" y="51718"/>
                  <a:pt x="6889699" y="59160"/>
                </a:cubicBezTo>
                <a:cubicBezTo>
                  <a:pt x="6889699" y="63476"/>
                  <a:pt x="6889513" y="67196"/>
                  <a:pt x="6889141" y="70322"/>
                </a:cubicBezTo>
                <a:cubicBezTo>
                  <a:pt x="6888769" y="73447"/>
                  <a:pt x="6888247" y="75940"/>
                  <a:pt x="6887578" y="77800"/>
                </a:cubicBezTo>
                <a:cubicBezTo>
                  <a:pt x="6886908" y="79661"/>
                  <a:pt x="6886089" y="80963"/>
                  <a:pt x="6885123" y="81707"/>
                </a:cubicBezTo>
                <a:cubicBezTo>
                  <a:pt x="6884155" y="82451"/>
                  <a:pt x="6883001" y="82823"/>
                  <a:pt x="6881662" y="82823"/>
                </a:cubicBezTo>
                <a:cubicBezTo>
                  <a:pt x="6879727" y="82823"/>
                  <a:pt x="6876602" y="81484"/>
                  <a:pt x="6872286" y="78805"/>
                </a:cubicBezTo>
                <a:cubicBezTo>
                  <a:pt x="6867970" y="76126"/>
                  <a:pt x="6862240" y="73224"/>
                  <a:pt x="6855096" y="70098"/>
                </a:cubicBezTo>
                <a:cubicBezTo>
                  <a:pt x="6847953" y="66973"/>
                  <a:pt x="6839432" y="64071"/>
                  <a:pt x="6829535" y="61392"/>
                </a:cubicBezTo>
                <a:cubicBezTo>
                  <a:pt x="6819638" y="58713"/>
                  <a:pt x="6808141" y="57374"/>
                  <a:pt x="6795044" y="57374"/>
                </a:cubicBezTo>
                <a:cubicBezTo>
                  <a:pt x="6781054" y="57374"/>
                  <a:pt x="6768404" y="59792"/>
                  <a:pt x="6757093" y="64629"/>
                </a:cubicBezTo>
                <a:cubicBezTo>
                  <a:pt x="6745782" y="69466"/>
                  <a:pt x="6736108" y="76312"/>
                  <a:pt x="6728071" y="85167"/>
                </a:cubicBezTo>
                <a:cubicBezTo>
                  <a:pt x="6720035" y="94023"/>
                  <a:pt x="6713859" y="104664"/>
                  <a:pt x="6709543" y="117091"/>
                </a:cubicBezTo>
                <a:cubicBezTo>
                  <a:pt x="6705227" y="129518"/>
                  <a:pt x="6703069" y="143247"/>
                  <a:pt x="6703069" y="158279"/>
                </a:cubicBezTo>
                <a:cubicBezTo>
                  <a:pt x="6703069" y="174799"/>
                  <a:pt x="6705263" y="189347"/>
                  <a:pt x="6709654" y="201923"/>
                </a:cubicBezTo>
                <a:cubicBezTo>
                  <a:pt x="6714045" y="214499"/>
                  <a:pt x="6720183" y="225028"/>
                  <a:pt x="6728071" y="233512"/>
                </a:cubicBezTo>
                <a:cubicBezTo>
                  <a:pt x="6735959" y="241995"/>
                  <a:pt x="6745447" y="248394"/>
                  <a:pt x="6756535" y="252710"/>
                </a:cubicBezTo>
                <a:cubicBezTo>
                  <a:pt x="6767623" y="257027"/>
                  <a:pt x="6779863" y="259185"/>
                  <a:pt x="6793258" y="259185"/>
                </a:cubicBezTo>
                <a:cubicBezTo>
                  <a:pt x="6799807" y="259185"/>
                  <a:pt x="6806281" y="258440"/>
                  <a:pt x="6812680" y="256952"/>
                </a:cubicBezTo>
                <a:cubicBezTo>
                  <a:pt x="6819080" y="255464"/>
                  <a:pt x="6825033" y="253231"/>
                  <a:pt x="6830539" y="250255"/>
                </a:cubicBezTo>
                <a:lnTo>
                  <a:pt x="6830539" y="183282"/>
                </a:lnTo>
                <a:lnTo>
                  <a:pt x="6775845" y="183282"/>
                </a:lnTo>
                <a:cubicBezTo>
                  <a:pt x="6773167" y="183282"/>
                  <a:pt x="6771083" y="181608"/>
                  <a:pt x="6769595" y="178259"/>
                </a:cubicBezTo>
                <a:cubicBezTo>
                  <a:pt x="6768106" y="174911"/>
                  <a:pt x="6767362" y="169218"/>
                  <a:pt x="6767362" y="161181"/>
                </a:cubicBezTo>
                <a:cubicBezTo>
                  <a:pt x="6767362" y="157014"/>
                  <a:pt x="6767548" y="153517"/>
                  <a:pt x="6767920" y="150689"/>
                </a:cubicBezTo>
                <a:cubicBezTo>
                  <a:pt x="6768292" y="147861"/>
                  <a:pt x="6768851" y="145591"/>
                  <a:pt x="6769595" y="143880"/>
                </a:cubicBezTo>
                <a:cubicBezTo>
                  <a:pt x="6770339" y="142168"/>
                  <a:pt x="6771231" y="140903"/>
                  <a:pt x="6772273" y="140085"/>
                </a:cubicBezTo>
                <a:cubicBezTo>
                  <a:pt x="6773315" y="139266"/>
                  <a:pt x="6774506" y="138857"/>
                  <a:pt x="6775845" y="138857"/>
                </a:cubicBezTo>
                <a:lnTo>
                  <a:pt x="6873402" y="138857"/>
                </a:lnTo>
                <a:cubicBezTo>
                  <a:pt x="6875783" y="138857"/>
                  <a:pt x="6877904" y="139266"/>
                  <a:pt x="6879765" y="140085"/>
                </a:cubicBezTo>
                <a:cubicBezTo>
                  <a:pt x="6881625" y="140903"/>
                  <a:pt x="6883262" y="142131"/>
                  <a:pt x="6884676" y="143768"/>
                </a:cubicBezTo>
                <a:cubicBezTo>
                  <a:pt x="6886089" y="145405"/>
                  <a:pt x="6887169" y="147377"/>
                  <a:pt x="6887913" y="149684"/>
                </a:cubicBezTo>
                <a:cubicBezTo>
                  <a:pt x="6888657" y="151991"/>
                  <a:pt x="6889029" y="154633"/>
                  <a:pt x="6889029" y="157609"/>
                </a:cubicBezTo>
                <a:lnTo>
                  <a:pt x="6889029" y="272579"/>
                </a:lnTo>
                <a:cubicBezTo>
                  <a:pt x="6889029" y="277044"/>
                  <a:pt x="6888247" y="280951"/>
                  <a:pt x="6886685" y="284299"/>
                </a:cubicBezTo>
                <a:cubicBezTo>
                  <a:pt x="6885123" y="287648"/>
                  <a:pt x="6881923" y="290290"/>
                  <a:pt x="6877085" y="292224"/>
                </a:cubicBezTo>
                <a:cubicBezTo>
                  <a:pt x="6872249" y="294159"/>
                  <a:pt x="6866259" y="296168"/>
                  <a:pt x="6859115" y="298252"/>
                </a:cubicBezTo>
                <a:cubicBezTo>
                  <a:pt x="6851971" y="300335"/>
                  <a:pt x="6844567" y="302121"/>
                  <a:pt x="6836902" y="303610"/>
                </a:cubicBezTo>
                <a:cubicBezTo>
                  <a:pt x="6829237" y="305098"/>
                  <a:pt x="6821499" y="306214"/>
                  <a:pt x="6813685" y="306958"/>
                </a:cubicBezTo>
                <a:cubicBezTo>
                  <a:pt x="6805871" y="307702"/>
                  <a:pt x="6798021" y="308075"/>
                  <a:pt x="6790133" y="308075"/>
                </a:cubicBezTo>
                <a:cubicBezTo>
                  <a:pt x="6767065" y="308075"/>
                  <a:pt x="6746415" y="304763"/>
                  <a:pt x="6728183" y="298140"/>
                </a:cubicBezTo>
                <a:cubicBezTo>
                  <a:pt x="6709951" y="291517"/>
                  <a:pt x="6694511" y="281918"/>
                  <a:pt x="6681861" y="269342"/>
                </a:cubicBezTo>
                <a:cubicBezTo>
                  <a:pt x="6669210" y="256766"/>
                  <a:pt x="6659536" y="241437"/>
                  <a:pt x="6652839" y="223354"/>
                </a:cubicBezTo>
                <a:cubicBezTo>
                  <a:pt x="6646141" y="205272"/>
                  <a:pt x="6642793" y="184770"/>
                  <a:pt x="6642793" y="161851"/>
                </a:cubicBezTo>
                <a:cubicBezTo>
                  <a:pt x="6642793" y="138187"/>
                  <a:pt x="6646365" y="116942"/>
                  <a:pt x="6653509" y="98115"/>
                </a:cubicBezTo>
                <a:cubicBezTo>
                  <a:pt x="6660653" y="79289"/>
                  <a:pt x="6670773" y="63290"/>
                  <a:pt x="6683869" y="50118"/>
                </a:cubicBezTo>
                <a:cubicBezTo>
                  <a:pt x="6696967" y="36947"/>
                  <a:pt x="6712779" y="26864"/>
                  <a:pt x="6731309" y="19869"/>
                </a:cubicBezTo>
                <a:cubicBezTo>
                  <a:pt x="6749837" y="12874"/>
                  <a:pt x="6770487" y="9377"/>
                  <a:pt x="6793258" y="9377"/>
                </a:cubicBezTo>
                <a:close/>
                <a:moveTo>
                  <a:pt x="4621708" y="9153"/>
                </a:moveTo>
                <a:cubicBezTo>
                  <a:pt x="4643586" y="9153"/>
                  <a:pt x="4662896" y="12055"/>
                  <a:pt x="4679639" y="17860"/>
                </a:cubicBezTo>
                <a:cubicBezTo>
                  <a:pt x="4696382" y="23664"/>
                  <a:pt x="4710372" y="32594"/>
                  <a:pt x="4721609" y="44649"/>
                </a:cubicBezTo>
                <a:cubicBezTo>
                  <a:pt x="4732845" y="56704"/>
                  <a:pt x="4741328" y="71922"/>
                  <a:pt x="4747058" y="90302"/>
                </a:cubicBezTo>
                <a:cubicBezTo>
                  <a:pt x="4752788" y="108682"/>
                  <a:pt x="4755653" y="130374"/>
                  <a:pt x="4755653" y="155377"/>
                </a:cubicBezTo>
                <a:cubicBezTo>
                  <a:pt x="4755653" y="179338"/>
                  <a:pt x="4752677" y="200769"/>
                  <a:pt x="4746723" y="219671"/>
                </a:cubicBezTo>
                <a:cubicBezTo>
                  <a:pt x="4740770" y="238572"/>
                  <a:pt x="4731915" y="254608"/>
                  <a:pt x="4720158" y="267779"/>
                </a:cubicBezTo>
                <a:cubicBezTo>
                  <a:pt x="4708400" y="280951"/>
                  <a:pt x="4693852" y="290997"/>
                  <a:pt x="4676514" y="297917"/>
                </a:cubicBezTo>
                <a:cubicBezTo>
                  <a:pt x="4659175" y="304838"/>
                  <a:pt x="4639121" y="308298"/>
                  <a:pt x="4616350" y="308298"/>
                </a:cubicBezTo>
                <a:cubicBezTo>
                  <a:pt x="4593877" y="308298"/>
                  <a:pt x="4574269" y="305358"/>
                  <a:pt x="4557526" y="299480"/>
                </a:cubicBezTo>
                <a:cubicBezTo>
                  <a:pt x="4540783" y="293601"/>
                  <a:pt x="4526830" y="284634"/>
                  <a:pt x="4515668" y="272579"/>
                </a:cubicBezTo>
                <a:cubicBezTo>
                  <a:pt x="4504506" y="260524"/>
                  <a:pt x="4496135" y="245195"/>
                  <a:pt x="4490553" y="226591"/>
                </a:cubicBezTo>
                <a:cubicBezTo>
                  <a:pt x="4484972" y="207988"/>
                  <a:pt x="4482181" y="185961"/>
                  <a:pt x="4482181" y="160511"/>
                </a:cubicBezTo>
                <a:cubicBezTo>
                  <a:pt x="4482181" y="137145"/>
                  <a:pt x="4485158" y="116123"/>
                  <a:pt x="4491112" y="97446"/>
                </a:cubicBezTo>
                <a:cubicBezTo>
                  <a:pt x="4497064" y="78768"/>
                  <a:pt x="4505920" y="62880"/>
                  <a:pt x="4517677" y="49783"/>
                </a:cubicBezTo>
                <a:cubicBezTo>
                  <a:pt x="4529435" y="36686"/>
                  <a:pt x="4543982" y="26641"/>
                  <a:pt x="4561321" y="19646"/>
                </a:cubicBezTo>
                <a:cubicBezTo>
                  <a:pt x="4578660" y="12651"/>
                  <a:pt x="4598789" y="9153"/>
                  <a:pt x="4621708" y="9153"/>
                </a:cubicBezTo>
                <a:close/>
                <a:moveTo>
                  <a:pt x="2694234" y="9153"/>
                </a:moveTo>
                <a:cubicBezTo>
                  <a:pt x="2701080" y="9153"/>
                  <a:pt x="2707927" y="9674"/>
                  <a:pt x="2714773" y="10716"/>
                </a:cubicBezTo>
                <a:cubicBezTo>
                  <a:pt x="2721619" y="11758"/>
                  <a:pt x="2728018" y="13172"/>
                  <a:pt x="2733972" y="14958"/>
                </a:cubicBezTo>
                <a:cubicBezTo>
                  <a:pt x="2739925" y="16744"/>
                  <a:pt x="2745208" y="18753"/>
                  <a:pt x="2749822" y="20985"/>
                </a:cubicBezTo>
                <a:cubicBezTo>
                  <a:pt x="2754436" y="23218"/>
                  <a:pt x="2757486" y="25078"/>
                  <a:pt x="2758975" y="26566"/>
                </a:cubicBezTo>
                <a:cubicBezTo>
                  <a:pt x="2760464" y="28054"/>
                  <a:pt x="2761467" y="29319"/>
                  <a:pt x="2761989" y="30361"/>
                </a:cubicBezTo>
                <a:cubicBezTo>
                  <a:pt x="2762509" y="31403"/>
                  <a:pt x="2762956" y="32780"/>
                  <a:pt x="2763328" y="34491"/>
                </a:cubicBezTo>
                <a:cubicBezTo>
                  <a:pt x="2763701" y="36203"/>
                  <a:pt x="2763960" y="38361"/>
                  <a:pt x="2764109" y="40965"/>
                </a:cubicBezTo>
                <a:cubicBezTo>
                  <a:pt x="2764258" y="43570"/>
                  <a:pt x="2764332" y="46807"/>
                  <a:pt x="2764332" y="50676"/>
                </a:cubicBezTo>
                <a:cubicBezTo>
                  <a:pt x="2764332" y="54992"/>
                  <a:pt x="2764221" y="58639"/>
                  <a:pt x="2763998" y="61615"/>
                </a:cubicBezTo>
                <a:cubicBezTo>
                  <a:pt x="2763775" y="64592"/>
                  <a:pt x="2763402" y="67047"/>
                  <a:pt x="2762881" y="68982"/>
                </a:cubicBezTo>
                <a:cubicBezTo>
                  <a:pt x="2762361" y="70917"/>
                  <a:pt x="2761616" y="72331"/>
                  <a:pt x="2760649" y="73224"/>
                </a:cubicBezTo>
                <a:cubicBezTo>
                  <a:pt x="2759681" y="74117"/>
                  <a:pt x="2758379" y="74563"/>
                  <a:pt x="2756743" y="74563"/>
                </a:cubicBezTo>
                <a:cubicBezTo>
                  <a:pt x="2755105" y="74563"/>
                  <a:pt x="2752501" y="73521"/>
                  <a:pt x="2748929" y="71438"/>
                </a:cubicBezTo>
                <a:cubicBezTo>
                  <a:pt x="2745357" y="69354"/>
                  <a:pt x="2740966" y="67085"/>
                  <a:pt x="2735758" y="64629"/>
                </a:cubicBezTo>
                <a:cubicBezTo>
                  <a:pt x="2730548" y="62173"/>
                  <a:pt x="2724521" y="59941"/>
                  <a:pt x="2717675" y="57932"/>
                </a:cubicBezTo>
                <a:cubicBezTo>
                  <a:pt x="2710829" y="55923"/>
                  <a:pt x="2703313" y="54918"/>
                  <a:pt x="2695127" y="54918"/>
                </a:cubicBezTo>
                <a:cubicBezTo>
                  <a:pt x="2688728" y="54918"/>
                  <a:pt x="2683147" y="55699"/>
                  <a:pt x="2678384" y="57262"/>
                </a:cubicBezTo>
                <a:cubicBezTo>
                  <a:pt x="2673622" y="58825"/>
                  <a:pt x="2669641" y="60983"/>
                  <a:pt x="2666441" y="63736"/>
                </a:cubicBezTo>
                <a:cubicBezTo>
                  <a:pt x="2663242" y="66489"/>
                  <a:pt x="2660860" y="69801"/>
                  <a:pt x="2659297" y="73670"/>
                </a:cubicBezTo>
                <a:cubicBezTo>
                  <a:pt x="2657734" y="77540"/>
                  <a:pt x="2656953" y="81633"/>
                  <a:pt x="2656953" y="85949"/>
                </a:cubicBezTo>
                <a:cubicBezTo>
                  <a:pt x="2656953" y="92348"/>
                  <a:pt x="2658702" y="97892"/>
                  <a:pt x="2662199" y="102580"/>
                </a:cubicBezTo>
                <a:cubicBezTo>
                  <a:pt x="2665697" y="107268"/>
                  <a:pt x="2670385" y="111435"/>
                  <a:pt x="2676264" y="115082"/>
                </a:cubicBezTo>
                <a:cubicBezTo>
                  <a:pt x="2682143" y="118728"/>
                  <a:pt x="2688802" y="122151"/>
                  <a:pt x="2696244" y="125351"/>
                </a:cubicBezTo>
                <a:cubicBezTo>
                  <a:pt x="2703686" y="128551"/>
                  <a:pt x="2711275" y="131936"/>
                  <a:pt x="2719015" y="135508"/>
                </a:cubicBezTo>
                <a:cubicBezTo>
                  <a:pt x="2726753" y="139080"/>
                  <a:pt x="2734344" y="143136"/>
                  <a:pt x="2741786" y="147675"/>
                </a:cubicBezTo>
                <a:cubicBezTo>
                  <a:pt x="2749226" y="152214"/>
                  <a:pt x="2755849" y="157647"/>
                  <a:pt x="2761653" y="163972"/>
                </a:cubicBezTo>
                <a:cubicBezTo>
                  <a:pt x="2767458" y="170297"/>
                  <a:pt x="2772146" y="177738"/>
                  <a:pt x="2775718" y="186296"/>
                </a:cubicBezTo>
                <a:cubicBezTo>
                  <a:pt x="2779290" y="194854"/>
                  <a:pt x="2781076" y="204937"/>
                  <a:pt x="2781076" y="216545"/>
                </a:cubicBezTo>
                <a:cubicBezTo>
                  <a:pt x="2781076" y="231726"/>
                  <a:pt x="2778248" y="245046"/>
                  <a:pt x="2772592" y="256506"/>
                </a:cubicBezTo>
                <a:cubicBezTo>
                  <a:pt x="2766938" y="267965"/>
                  <a:pt x="2759272" y="277528"/>
                  <a:pt x="2749598" y="285192"/>
                </a:cubicBezTo>
                <a:cubicBezTo>
                  <a:pt x="2739925" y="292857"/>
                  <a:pt x="2728614" y="298624"/>
                  <a:pt x="2715666" y="302494"/>
                </a:cubicBezTo>
                <a:cubicBezTo>
                  <a:pt x="2702718" y="306363"/>
                  <a:pt x="2688877" y="308298"/>
                  <a:pt x="2674143" y="308298"/>
                </a:cubicBezTo>
                <a:cubicBezTo>
                  <a:pt x="2664172" y="308298"/>
                  <a:pt x="2654907" y="307479"/>
                  <a:pt x="2646350" y="305842"/>
                </a:cubicBezTo>
                <a:cubicBezTo>
                  <a:pt x="2637792" y="304205"/>
                  <a:pt x="2630238" y="302233"/>
                  <a:pt x="2623691" y="299926"/>
                </a:cubicBezTo>
                <a:cubicBezTo>
                  <a:pt x="2617141" y="297619"/>
                  <a:pt x="2611672" y="295201"/>
                  <a:pt x="2607281" y="292671"/>
                </a:cubicBezTo>
                <a:cubicBezTo>
                  <a:pt x="2602891" y="290141"/>
                  <a:pt x="2599729" y="287908"/>
                  <a:pt x="2597794" y="285974"/>
                </a:cubicBezTo>
                <a:cubicBezTo>
                  <a:pt x="2595859" y="284039"/>
                  <a:pt x="2594482" y="281248"/>
                  <a:pt x="2593664" y="277602"/>
                </a:cubicBezTo>
                <a:cubicBezTo>
                  <a:pt x="2592845" y="273956"/>
                  <a:pt x="2592437" y="268710"/>
                  <a:pt x="2592437" y="261863"/>
                </a:cubicBezTo>
                <a:cubicBezTo>
                  <a:pt x="2592437" y="257250"/>
                  <a:pt x="2592585" y="253380"/>
                  <a:pt x="2592883" y="250255"/>
                </a:cubicBezTo>
                <a:cubicBezTo>
                  <a:pt x="2593180" y="247129"/>
                  <a:pt x="2593664" y="244599"/>
                  <a:pt x="2594334" y="242665"/>
                </a:cubicBezTo>
                <a:cubicBezTo>
                  <a:pt x="2595003" y="240730"/>
                  <a:pt x="2595897" y="239353"/>
                  <a:pt x="2597012" y="238535"/>
                </a:cubicBezTo>
                <a:cubicBezTo>
                  <a:pt x="2598129" y="237716"/>
                  <a:pt x="2599431" y="237307"/>
                  <a:pt x="2600920" y="237307"/>
                </a:cubicBezTo>
                <a:cubicBezTo>
                  <a:pt x="2603003" y="237307"/>
                  <a:pt x="2605942" y="238535"/>
                  <a:pt x="2609737" y="240990"/>
                </a:cubicBezTo>
                <a:cubicBezTo>
                  <a:pt x="2613532" y="243446"/>
                  <a:pt x="2618407" y="246162"/>
                  <a:pt x="2624360" y="249139"/>
                </a:cubicBezTo>
                <a:cubicBezTo>
                  <a:pt x="2630313" y="252115"/>
                  <a:pt x="2637419" y="254831"/>
                  <a:pt x="2645679" y="257287"/>
                </a:cubicBezTo>
                <a:cubicBezTo>
                  <a:pt x="2653939" y="259743"/>
                  <a:pt x="2663501" y="260970"/>
                  <a:pt x="2674367" y="260970"/>
                </a:cubicBezTo>
                <a:cubicBezTo>
                  <a:pt x="2681510" y="260970"/>
                  <a:pt x="2687909" y="260115"/>
                  <a:pt x="2693565" y="258403"/>
                </a:cubicBezTo>
                <a:cubicBezTo>
                  <a:pt x="2699220" y="256692"/>
                  <a:pt x="2704020" y="254273"/>
                  <a:pt x="2707964" y="251148"/>
                </a:cubicBezTo>
                <a:cubicBezTo>
                  <a:pt x="2711908" y="248022"/>
                  <a:pt x="2714922" y="244153"/>
                  <a:pt x="2717006" y="239539"/>
                </a:cubicBezTo>
                <a:cubicBezTo>
                  <a:pt x="2719089" y="234926"/>
                  <a:pt x="2720130" y="229791"/>
                  <a:pt x="2720130" y="224135"/>
                </a:cubicBezTo>
                <a:cubicBezTo>
                  <a:pt x="2720130" y="217587"/>
                  <a:pt x="2718344" y="211969"/>
                  <a:pt x="2714773" y="207281"/>
                </a:cubicBezTo>
                <a:cubicBezTo>
                  <a:pt x="2711201" y="202593"/>
                  <a:pt x="2706550" y="198425"/>
                  <a:pt x="2700821" y="194779"/>
                </a:cubicBezTo>
                <a:cubicBezTo>
                  <a:pt x="2695090" y="191133"/>
                  <a:pt x="2688579" y="187710"/>
                  <a:pt x="2681287" y="184510"/>
                </a:cubicBezTo>
                <a:cubicBezTo>
                  <a:pt x="2673994" y="181310"/>
                  <a:pt x="2666479" y="177924"/>
                  <a:pt x="2658739" y="174352"/>
                </a:cubicBezTo>
                <a:cubicBezTo>
                  <a:pt x="2651001" y="170781"/>
                  <a:pt x="2643484" y="166725"/>
                  <a:pt x="2636191" y="162186"/>
                </a:cubicBezTo>
                <a:cubicBezTo>
                  <a:pt x="2628899" y="157647"/>
                  <a:pt x="2622388" y="152214"/>
                  <a:pt x="2616658" y="145889"/>
                </a:cubicBezTo>
                <a:cubicBezTo>
                  <a:pt x="2610928" y="139564"/>
                  <a:pt x="2606277" y="132085"/>
                  <a:pt x="2602705" y="123453"/>
                </a:cubicBezTo>
                <a:cubicBezTo>
                  <a:pt x="2599134" y="114821"/>
                  <a:pt x="2597348" y="104478"/>
                  <a:pt x="2597348" y="92423"/>
                </a:cubicBezTo>
                <a:cubicBezTo>
                  <a:pt x="2597348" y="78582"/>
                  <a:pt x="2599915" y="66415"/>
                  <a:pt x="2605049" y="55923"/>
                </a:cubicBezTo>
                <a:cubicBezTo>
                  <a:pt x="2610184" y="45430"/>
                  <a:pt x="2617105" y="36724"/>
                  <a:pt x="2625811" y="29803"/>
                </a:cubicBezTo>
                <a:cubicBezTo>
                  <a:pt x="2634517" y="22883"/>
                  <a:pt x="2644786" y="17711"/>
                  <a:pt x="2656619" y="14288"/>
                </a:cubicBezTo>
                <a:cubicBezTo>
                  <a:pt x="2668450" y="10865"/>
                  <a:pt x="2680989" y="9153"/>
                  <a:pt x="2694234" y="9153"/>
                </a:cubicBezTo>
                <a:close/>
                <a:moveTo>
                  <a:pt x="2110978" y="0"/>
                </a:moveTo>
                <a:cubicBezTo>
                  <a:pt x="2123479" y="0"/>
                  <a:pt x="2131963" y="2121"/>
                  <a:pt x="2136428" y="6363"/>
                </a:cubicBezTo>
                <a:cubicBezTo>
                  <a:pt x="2140892" y="10604"/>
                  <a:pt x="2143125" y="18157"/>
                  <a:pt x="2143125" y="29022"/>
                </a:cubicBezTo>
                <a:cubicBezTo>
                  <a:pt x="2143125" y="40333"/>
                  <a:pt x="2140818" y="48146"/>
                  <a:pt x="2136204" y="52462"/>
                </a:cubicBezTo>
                <a:cubicBezTo>
                  <a:pt x="2131591" y="56778"/>
                  <a:pt x="2123033" y="58936"/>
                  <a:pt x="2110532" y="58936"/>
                </a:cubicBezTo>
                <a:cubicBezTo>
                  <a:pt x="2097881" y="58936"/>
                  <a:pt x="2089361" y="56853"/>
                  <a:pt x="2084970" y="52686"/>
                </a:cubicBezTo>
                <a:cubicBezTo>
                  <a:pt x="2080580" y="48518"/>
                  <a:pt x="2078384" y="41002"/>
                  <a:pt x="2078384" y="30138"/>
                </a:cubicBezTo>
                <a:cubicBezTo>
                  <a:pt x="2078384" y="18827"/>
                  <a:pt x="2080654" y="10976"/>
                  <a:pt x="2085193" y="6586"/>
                </a:cubicBezTo>
                <a:cubicBezTo>
                  <a:pt x="2089733" y="2196"/>
                  <a:pt x="2098328" y="0"/>
                  <a:pt x="2110978"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000" b="1"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5333664A-5BB8-4BEB-B02F-EB29956B9361}"/>
              </a:ext>
            </a:extLst>
          </p:cNvPr>
          <p:cNvSpPr txBox="1"/>
          <p:nvPr/>
        </p:nvSpPr>
        <p:spPr>
          <a:xfrm>
            <a:off x="2347098" y="790368"/>
            <a:ext cx="9127442" cy="1022463"/>
          </a:xfrm>
          <a:custGeom>
            <a:avLst/>
            <a:gdLst/>
            <a:ahLst/>
            <a:cxnLst/>
            <a:rect l="l" t="t" r="r" b="b"/>
            <a:pathLst>
              <a:path w="9127442" h="1022463">
                <a:moveTo>
                  <a:pt x="2982752" y="785641"/>
                </a:moveTo>
                <a:lnTo>
                  <a:pt x="3158188" y="785641"/>
                </a:lnTo>
                <a:lnTo>
                  <a:pt x="3158188" y="858246"/>
                </a:lnTo>
                <a:lnTo>
                  <a:pt x="2982752" y="858246"/>
                </a:lnTo>
                <a:close/>
                <a:moveTo>
                  <a:pt x="5713134" y="562529"/>
                </a:moveTo>
                <a:lnTo>
                  <a:pt x="5835285" y="562529"/>
                </a:lnTo>
                <a:lnTo>
                  <a:pt x="5951827" y="891588"/>
                </a:lnTo>
                <a:lnTo>
                  <a:pt x="6067745" y="562529"/>
                </a:lnTo>
                <a:lnTo>
                  <a:pt x="6190519" y="562529"/>
                </a:lnTo>
                <a:lnTo>
                  <a:pt x="6190519" y="1016231"/>
                </a:lnTo>
                <a:lnTo>
                  <a:pt x="6096724" y="1016231"/>
                </a:lnTo>
                <a:lnTo>
                  <a:pt x="6096724" y="892211"/>
                </a:lnTo>
                <a:lnTo>
                  <a:pt x="6106073" y="678136"/>
                </a:lnTo>
                <a:lnTo>
                  <a:pt x="5983611" y="1016231"/>
                </a:lnTo>
                <a:lnTo>
                  <a:pt x="5919419" y="1016231"/>
                </a:lnTo>
                <a:lnTo>
                  <a:pt x="5797269" y="678447"/>
                </a:lnTo>
                <a:lnTo>
                  <a:pt x="5806617" y="892211"/>
                </a:lnTo>
                <a:lnTo>
                  <a:pt x="5806617" y="1016231"/>
                </a:lnTo>
                <a:lnTo>
                  <a:pt x="5713134" y="1016231"/>
                </a:lnTo>
                <a:close/>
                <a:moveTo>
                  <a:pt x="4789209" y="562529"/>
                </a:moveTo>
                <a:lnTo>
                  <a:pt x="4882692" y="562529"/>
                </a:lnTo>
                <a:lnTo>
                  <a:pt x="4882692" y="746378"/>
                </a:lnTo>
                <a:lnTo>
                  <a:pt x="5064983" y="746378"/>
                </a:lnTo>
                <a:lnTo>
                  <a:pt x="5064983" y="562529"/>
                </a:lnTo>
                <a:lnTo>
                  <a:pt x="5158466" y="562529"/>
                </a:lnTo>
                <a:lnTo>
                  <a:pt x="5158466" y="1016231"/>
                </a:lnTo>
                <a:lnTo>
                  <a:pt x="5064983" y="1016231"/>
                </a:lnTo>
                <a:lnTo>
                  <a:pt x="5064983" y="821787"/>
                </a:lnTo>
                <a:lnTo>
                  <a:pt x="4882692" y="821787"/>
                </a:lnTo>
                <a:lnTo>
                  <a:pt x="4882692" y="1016231"/>
                </a:lnTo>
                <a:lnTo>
                  <a:pt x="4789209" y="1016231"/>
                </a:lnTo>
                <a:close/>
                <a:moveTo>
                  <a:pt x="4184772" y="562529"/>
                </a:moveTo>
                <a:lnTo>
                  <a:pt x="4278255" y="562529"/>
                </a:lnTo>
                <a:lnTo>
                  <a:pt x="4278255" y="861985"/>
                </a:lnTo>
                <a:cubicBezTo>
                  <a:pt x="4278255" y="891691"/>
                  <a:pt x="4285370" y="913348"/>
                  <a:pt x="4299600" y="926955"/>
                </a:cubicBezTo>
                <a:cubicBezTo>
                  <a:pt x="4313830" y="940562"/>
                  <a:pt x="4333513" y="947366"/>
                  <a:pt x="4358650" y="947366"/>
                </a:cubicBezTo>
                <a:cubicBezTo>
                  <a:pt x="4411208" y="947366"/>
                  <a:pt x="4437902" y="919736"/>
                  <a:pt x="4438733" y="864478"/>
                </a:cubicBezTo>
                <a:lnTo>
                  <a:pt x="4438733" y="562529"/>
                </a:lnTo>
                <a:lnTo>
                  <a:pt x="4532527" y="562529"/>
                </a:lnTo>
                <a:lnTo>
                  <a:pt x="4532527" y="861362"/>
                </a:lnTo>
                <a:cubicBezTo>
                  <a:pt x="4532527" y="911011"/>
                  <a:pt x="4516999" y="950274"/>
                  <a:pt x="4485942" y="979150"/>
                </a:cubicBezTo>
                <a:cubicBezTo>
                  <a:pt x="4454885" y="1008025"/>
                  <a:pt x="4412454" y="1022463"/>
                  <a:pt x="4358650" y="1022463"/>
                </a:cubicBezTo>
                <a:cubicBezTo>
                  <a:pt x="4305676" y="1022463"/>
                  <a:pt x="4263609" y="1008441"/>
                  <a:pt x="4232448" y="980396"/>
                </a:cubicBezTo>
                <a:cubicBezTo>
                  <a:pt x="4201287" y="952351"/>
                  <a:pt x="4185395" y="913816"/>
                  <a:pt x="4184772" y="864789"/>
                </a:cubicBezTo>
                <a:close/>
                <a:moveTo>
                  <a:pt x="3712885" y="562529"/>
                </a:moveTo>
                <a:lnTo>
                  <a:pt x="3806368" y="562529"/>
                </a:lnTo>
                <a:lnTo>
                  <a:pt x="3988658" y="861673"/>
                </a:lnTo>
                <a:lnTo>
                  <a:pt x="3988658" y="562529"/>
                </a:lnTo>
                <a:lnTo>
                  <a:pt x="4081829" y="562529"/>
                </a:lnTo>
                <a:lnTo>
                  <a:pt x="4081829" y="1016231"/>
                </a:lnTo>
                <a:lnTo>
                  <a:pt x="3988347" y="1016231"/>
                </a:lnTo>
                <a:lnTo>
                  <a:pt x="3806368" y="717710"/>
                </a:lnTo>
                <a:lnTo>
                  <a:pt x="3806368" y="1016231"/>
                </a:lnTo>
                <a:lnTo>
                  <a:pt x="3712885" y="1016231"/>
                </a:lnTo>
                <a:close/>
                <a:moveTo>
                  <a:pt x="3226882" y="562529"/>
                </a:moveTo>
                <a:lnTo>
                  <a:pt x="3330648" y="562529"/>
                </a:lnTo>
                <a:lnTo>
                  <a:pt x="3432855" y="903740"/>
                </a:lnTo>
                <a:lnTo>
                  <a:pt x="3535686" y="562529"/>
                </a:lnTo>
                <a:lnTo>
                  <a:pt x="3639763" y="562529"/>
                </a:lnTo>
                <a:lnTo>
                  <a:pt x="3481778" y="1016231"/>
                </a:lnTo>
                <a:lnTo>
                  <a:pt x="3384245" y="1016231"/>
                </a:lnTo>
                <a:close/>
                <a:moveTo>
                  <a:pt x="2536947" y="562529"/>
                </a:moveTo>
                <a:lnTo>
                  <a:pt x="2630430" y="562529"/>
                </a:lnTo>
                <a:lnTo>
                  <a:pt x="2630430" y="861985"/>
                </a:lnTo>
                <a:cubicBezTo>
                  <a:pt x="2630430" y="891691"/>
                  <a:pt x="2637545" y="913348"/>
                  <a:pt x="2651775" y="926955"/>
                </a:cubicBezTo>
                <a:cubicBezTo>
                  <a:pt x="2666006" y="940562"/>
                  <a:pt x="2685688" y="947366"/>
                  <a:pt x="2710825" y="947366"/>
                </a:cubicBezTo>
                <a:cubicBezTo>
                  <a:pt x="2763383" y="947366"/>
                  <a:pt x="2790077" y="919736"/>
                  <a:pt x="2790908" y="864478"/>
                </a:cubicBezTo>
                <a:lnTo>
                  <a:pt x="2790908" y="562529"/>
                </a:lnTo>
                <a:lnTo>
                  <a:pt x="2884703" y="562529"/>
                </a:lnTo>
                <a:lnTo>
                  <a:pt x="2884703" y="861362"/>
                </a:lnTo>
                <a:cubicBezTo>
                  <a:pt x="2884703" y="911011"/>
                  <a:pt x="2869175" y="950274"/>
                  <a:pt x="2838117" y="979150"/>
                </a:cubicBezTo>
                <a:cubicBezTo>
                  <a:pt x="2807060" y="1008025"/>
                  <a:pt x="2764630" y="1022463"/>
                  <a:pt x="2710825" y="1022463"/>
                </a:cubicBezTo>
                <a:cubicBezTo>
                  <a:pt x="2657851" y="1022463"/>
                  <a:pt x="2615784" y="1008441"/>
                  <a:pt x="2584624" y="980396"/>
                </a:cubicBezTo>
                <a:cubicBezTo>
                  <a:pt x="2553462" y="952351"/>
                  <a:pt x="2537570" y="913816"/>
                  <a:pt x="2536947" y="864789"/>
                </a:cubicBezTo>
                <a:close/>
                <a:moveTo>
                  <a:pt x="2328155" y="562529"/>
                </a:moveTo>
                <a:lnTo>
                  <a:pt x="2421638" y="562529"/>
                </a:lnTo>
                <a:lnTo>
                  <a:pt x="2421638" y="1016231"/>
                </a:lnTo>
                <a:lnTo>
                  <a:pt x="2328155" y="1016231"/>
                </a:lnTo>
                <a:close/>
                <a:moveTo>
                  <a:pt x="6478496" y="556296"/>
                </a:moveTo>
                <a:cubicBezTo>
                  <a:pt x="6530847" y="556296"/>
                  <a:pt x="6573018" y="570319"/>
                  <a:pt x="6605010" y="598364"/>
                </a:cubicBezTo>
                <a:cubicBezTo>
                  <a:pt x="6637002" y="626408"/>
                  <a:pt x="6655490" y="665775"/>
                  <a:pt x="6660476" y="716464"/>
                </a:cubicBezTo>
                <a:lnTo>
                  <a:pt x="6566994" y="716464"/>
                </a:lnTo>
                <a:cubicBezTo>
                  <a:pt x="6564708" y="687172"/>
                  <a:pt x="6556555" y="665931"/>
                  <a:pt x="6542532" y="652739"/>
                </a:cubicBezTo>
                <a:cubicBezTo>
                  <a:pt x="6528510" y="639548"/>
                  <a:pt x="6507164" y="632952"/>
                  <a:pt x="6478496" y="632952"/>
                </a:cubicBezTo>
                <a:cubicBezTo>
                  <a:pt x="6447336" y="632952"/>
                  <a:pt x="6424017" y="644118"/>
                  <a:pt x="6408540" y="666450"/>
                </a:cubicBezTo>
                <a:cubicBezTo>
                  <a:pt x="6393064" y="688782"/>
                  <a:pt x="6385118" y="723423"/>
                  <a:pt x="6384702" y="770372"/>
                </a:cubicBezTo>
                <a:lnTo>
                  <a:pt x="6384702" y="804649"/>
                </a:lnTo>
                <a:cubicBezTo>
                  <a:pt x="6384702" y="853675"/>
                  <a:pt x="6392130" y="889510"/>
                  <a:pt x="6406982" y="912154"/>
                </a:cubicBezTo>
                <a:cubicBezTo>
                  <a:pt x="6421836" y="934797"/>
                  <a:pt x="6445258" y="946119"/>
                  <a:pt x="6477250" y="946119"/>
                </a:cubicBezTo>
                <a:cubicBezTo>
                  <a:pt x="6506126" y="946119"/>
                  <a:pt x="6527679" y="939523"/>
                  <a:pt x="6541909" y="926332"/>
                </a:cubicBezTo>
                <a:cubicBezTo>
                  <a:pt x="6556139" y="913141"/>
                  <a:pt x="6564293" y="892730"/>
                  <a:pt x="6566370" y="865101"/>
                </a:cubicBezTo>
                <a:lnTo>
                  <a:pt x="6659853" y="865101"/>
                </a:lnTo>
                <a:cubicBezTo>
                  <a:pt x="6656322" y="913920"/>
                  <a:pt x="6638300" y="952351"/>
                  <a:pt x="6605789" y="980396"/>
                </a:cubicBezTo>
                <a:cubicBezTo>
                  <a:pt x="6573278" y="1008441"/>
                  <a:pt x="6530432" y="1022463"/>
                  <a:pt x="6477250" y="1022463"/>
                </a:cubicBezTo>
                <a:cubicBezTo>
                  <a:pt x="6419084" y="1022463"/>
                  <a:pt x="6373328" y="1002884"/>
                  <a:pt x="6339986" y="963725"/>
                </a:cubicBezTo>
                <a:cubicBezTo>
                  <a:pt x="6306644" y="924566"/>
                  <a:pt x="6289974" y="870814"/>
                  <a:pt x="6289974" y="802468"/>
                </a:cubicBezTo>
                <a:lnTo>
                  <a:pt x="6289974" y="774734"/>
                </a:lnTo>
                <a:cubicBezTo>
                  <a:pt x="6289974" y="731109"/>
                  <a:pt x="6297660" y="692677"/>
                  <a:pt x="6313032" y="659439"/>
                </a:cubicBezTo>
                <a:cubicBezTo>
                  <a:pt x="6328406" y="626201"/>
                  <a:pt x="6350374" y="600701"/>
                  <a:pt x="6378938" y="582939"/>
                </a:cubicBezTo>
                <a:cubicBezTo>
                  <a:pt x="6407502" y="565178"/>
                  <a:pt x="6440688" y="556296"/>
                  <a:pt x="6478496" y="556296"/>
                </a:cubicBezTo>
                <a:close/>
                <a:moveTo>
                  <a:pt x="5440272" y="556296"/>
                </a:moveTo>
                <a:cubicBezTo>
                  <a:pt x="5492622" y="556296"/>
                  <a:pt x="5534794" y="570319"/>
                  <a:pt x="5566785" y="598364"/>
                </a:cubicBezTo>
                <a:cubicBezTo>
                  <a:pt x="5598777" y="626408"/>
                  <a:pt x="5617266" y="665775"/>
                  <a:pt x="5622252" y="716464"/>
                </a:cubicBezTo>
                <a:lnTo>
                  <a:pt x="5528769" y="716464"/>
                </a:lnTo>
                <a:cubicBezTo>
                  <a:pt x="5526484" y="687172"/>
                  <a:pt x="5518330" y="665931"/>
                  <a:pt x="5504308" y="652739"/>
                </a:cubicBezTo>
                <a:cubicBezTo>
                  <a:pt x="5490285" y="639548"/>
                  <a:pt x="5468940" y="632952"/>
                  <a:pt x="5440272" y="632952"/>
                </a:cubicBezTo>
                <a:cubicBezTo>
                  <a:pt x="5409111" y="632952"/>
                  <a:pt x="5385792" y="644118"/>
                  <a:pt x="5370316" y="666450"/>
                </a:cubicBezTo>
                <a:cubicBezTo>
                  <a:pt x="5354839" y="688782"/>
                  <a:pt x="5346893" y="723423"/>
                  <a:pt x="5346478" y="770372"/>
                </a:cubicBezTo>
                <a:lnTo>
                  <a:pt x="5346478" y="804649"/>
                </a:lnTo>
                <a:cubicBezTo>
                  <a:pt x="5346478" y="853675"/>
                  <a:pt x="5353905" y="889510"/>
                  <a:pt x="5368758" y="912154"/>
                </a:cubicBezTo>
                <a:cubicBezTo>
                  <a:pt x="5383611" y="934797"/>
                  <a:pt x="5407034" y="946119"/>
                  <a:pt x="5439026" y="946119"/>
                </a:cubicBezTo>
                <a:cubicBezTo>
                  <a:pt x="5467901" y="946119"/>
                  <a:pt x="5489454" y="939523"/>
                  <a:pt x="5503684" y="926332"/>
                </a:cubicBezTo>
                <a:cubicBezTo>
                  <a:pt x="5517914" y="913141"/>
                  <a:pt x="5526068" y="892730"/>
                  <a:pt x="5528146" y="865101"/>
                </a:cubicBezTo>
                <a:lnTo>
                  <a:pt x="5621628" y="865101"/>
                </a:lnTo>
                <a:cubicBezTo>
                  <a:pt x="5618097" y="913920"/>
                  <a:pt x="5600076" y="952351"/>
                  <a:pt x="5567564" y="980396"/>
                </a:cubicBezTo>
                <a:cubicBezTo>
                  <a:pt x="5535053" y="1008441"/>
                  <a:pt x="5492207" y="1022463"/>
                  <a:pt x="5439026" y="1022463"/>
                </a:cubicBezTo>
                <a:cubicBezTo>
                  <a:pt x="5380859" y="1022463"/>
                  <a:pt x="5335104" y="1002884"/>
                  <a:pt x="5301762" y="963725"/>
                </a:cubicBezTo>
                <a:cubicBezTo>
                  <a:pt x="5268420" y="924566"/>
                  <a:pt x="5251749" y="870814"/>
                  <a:pt x="5251749" y="802468"/>
                </a:cubicBezTo>
                <a:lnTo>
                  <a:pt x="5251749" y="774734"/>
                </a:lnTo>
                <a:cubicBezTo>
                  <a:pt x="5251749" y="731109"/>
                  <a:pt x="5259435" y="692677"/>
                  <a:pt x="5274808" y="659439"/>
                </a:cubicBezTo>
                <a:cubicBezTo>
                  <a:pt x="5290181" y="626201"/>
                  <a:pt x="5312149" y="600701"/>
                  <a:pt x="5340713" y="582939"/>
                </a:cubicBezTo>
                <a:cubicBezTo>
                  <a:pt x="5369277" y="565178"/>
                  <a:pt x="5402463" y="556296"/>
                  <a:pt x="5440272" y="556296"/>
                </a:cubicBezTo>
                <a:close/>
                <a:moveTo>
                  <a:pt x="7638268" y="212987"/>
                </a:moveTo>
                <a:cubicBezTo>
                  <a:pt x="7609336" y="212987"/>
                  <a:pt x="7593938" y="222987"/>
                  <a:pt x="7592070" y="242985"/>
                </a:cubicBezTo>
                <a:lnTo>
                  <a:pt x="7591870" y="246385"/>
                </a:lnTo>
                <a:cubicBezTo>
                  <a:pt x="7591870" y="253585"/>
                  <a:pt x="7594404" y="259518"/>
                  <a:pt x="7599470" y="264184"/>
                </a:cubicBezTo>
                <a:cubicBezTo>
                  <a:pt x="7604536" y="268850"/>
                  <a:pt x="7611470" y="271184"/>
                  <a:pt x="7620269" y="271184"/>
                </a:cubicBezTo>
                <a:cubicBezTo>
                  <a:pt x="7628802" y="271184"/>
                  <a:pt x="7636668" y="269284"/>
                  <a:pt x="7643868" y="265484"/>
                </a:cubicBezTo>
                <a:cubicBezTo>
                  <a:pt x="7651067" y="261684"/>
                  <a:pt x="7656400" y="256585"/>
                  <a:pt x="7659866" y="250185"/>
                </a:cubicBezTo>
                <a:lnTo>
                  <a:pt x="7659866" y="212987"/>
                </a:lnTo>
                <a:close/>
                <a:moveTo>
                  <a:pt x="7190593" y="212987"/>
                </a:moveTo>
                <a:cubicBezTo>
                  <a:pt x="7161662" y="212987"/>
                  <a:pt x="7146262" y="222987"/>
                  <a:pt x="7144396" y="242985"/>
                </a:cubicBezTo>
                <a:lnTo>
                  <a:pt x="7144196" y="246385"/>
                </a:lnTo>
                <a:cubicBezTo>
                  <a:pt x="7144196" y="253585"/>
                  <a:pt x="7146728" y="259518"/>
                  <a:pt x="7151795" y="264184"/>
                </a:cubicBezTo>
                <a:cubicBezTo>
                  <a:pt x="7156862" y="268850"/>
                  <a:pt x="7163794" y="271184"/>
                  <a:pt x="7172594" y="271184"/>
                </a:cubicBezTo>
                <a:cubicBezTo>
                  <a:pt x="7181126" y="271184"/>
                  <a:pt x="7188993" y="269284"/>
                  <a:pt x="7196192" y="265484"/>
                </a:cubicBezTo>
                <a:cubicBezTo>
                  <a:pt x="7203392" y="261684"/>
                  <a:pt x="7208725" y="256585"/>
                  <a:pt x="7212192" y="250185"/>
                </a:cubicBezTo>
                <a:lnTo>
                  <a:pt x="7212192" y="212987"/>
                </a:lnTo>
                <a:close/>
                <a:moveTo>
                  <a:pt x="3771118" y="212987"/>
                </a:moveTo>
                <a:cubicBezTo>
                  <a:pt x="3742187" y="212987"/>
                  <a:pt x="3726788" y="222987"/>
                  <a:pt x="3724921" y="242985"/>
                </a:cubicBezTo>
                <a:lnTo>
                  <a:pt x="3724721" y="246385"/>
                </a:lnTo>
                <a:cubicBezTo>
                  <a:pt x="3724721" y="253585"/>
                  <a:pt x="3727254" y="259518"/>
                  <a:pt x="3732321" y="264184"/>
                </a:cubicBezTo>
                <a:cubicBezTo>
                  <a:pt x="3737388" y="268850"/>
                  <a:pt x="3744321" y="271184"/>
                  <a:pt x="3753119" y="271184"/>
                </a:cubicBezTo>
                <a:cubicBezTo>
                  <a:pt x="3761652" y="271184"/>
                  <a:pt x="3769519" y="269284"/>
                  <a:pt x="3776718" y="265484"/>
                </a:cubicBezTo>
                <a:cubicBezTo>
                  <a:pt x="3783917" y="261684"/>
                  <a:pt x="3789251" y="256585"/>
                  <a:pt x="3792717" y="250185"/>
                </a:cubicBezTo>
                <a:lnTo>
                  <a:pt x="3792717" y="212987"/>
                </a:lnTo>
                <a:close/>
                <a:moveTo>
                  <a:pt x="3361543" y="212987"/>
                </a:moveTo>
                <a:cubicBezTo>
                  <a:pt x="3332612" y="212987"/>
                  <a:pt x="3317213" y="222987"/>
                  <a:pt x="3315346" y="242985"/>
                </a:cubicBezTo>
                <a:lnTo>
                  <a:pt x="3315146" y="246385"/>
                </a:lnTo>
                <a:cubicBezTo>
                  <a:pt x="3315146" y="253585"/>
                  <a:pt x="3317680" y="259518"/>
                  <a:pt x="3322745" y="264184"/>
                </a:cubicBezTo>
                <a:cubicBezTo>
                  <a:pt x="3327813" y="268850"/>
                  <a:pt x="3334745" y="271184"/>
                  <a:pt x="3343544" y="271184"/>
                </a:cubicBezTo>
                <a:cubicBezTo>
                  <a:pt x="3352077" y="271184"/>
                  <a:pt x="3359944" y="269284"/>
                  <a:pt x="3367143" y="265484"/>
                </a:cubicBezTo>
                <a:cubicBezTo>
                  <a:pt x="3374342" y="261684"/>
                  <a:pt x="3379676" y="256585"/>
                  <a:pt x="3383143" y="250185"/>
                </a:cubicBezTo>
                <a:lnTo>
                  <a:pt x="3383143" y="212987"/>
                </a:lnTo>
                <a:close/>
                <a:moveTo>
                  <a:pt x="7855743" y="137992"/>
                </a:moveTo>
                <a:cubicBezTo>
                  <a:pt x="7841877" y="137992"/>
                  <a:pt x="7830978" y="143667"/>
                  <a:pt x="7823045" y="155017"/>
                </a:cubicBezTo>
                <a:cubicBezTo>
                  <a:pt x="7815112" y="166368"/>
                  <a:pt x="7811146" y="183325"/>
                  <a:pt x="7811146" y="205891"/>
                </a:cubicBezTo>
                <a:cubicBezTo>
                  <a:pt x="7811146" y="225521"/>
                  <a:pt x="7815078" y="240910"/>
                  <a:pt x="7822945" y="252060"/>
                </a:cubicBezTo>
                <a:cubicBezTo>
                  <a:pt x="7830812" y="263209"/>
                  <a:pt x="7841610" y="268784"/>
                  <a:pt x="7855343" y="268784"/>
                </a:cubicBezTo>
                <a:cubicBezTo>
                  <a:pt x="7872942" y="268784"/>
                  <a:pt x="7885541" y="262174"/>
                  <a:pt x="7893140" y="248954"/>
                </a:cubicBezTo>
                <a:lnTo>
                  <a:pt x="7893140" y="157822"/>
                </a:lnTo>
                <a:cubicBezTo>
                  <a:pt x="7885408" y="144602"/>
                  <a:pt x="7872942" y="137992"/>
                  <a:pt x="7855743" y="137992"/>
                </a:cubicBezTo>
                <a:close/>
                <a:moveTo>
                  <a:pt x="6503193" y="137992"/>
                </a:moveTo>
                <a:cubicBezTo>
                  <a:pt x="6489328" y="137992"/>
                  <a:pt x="6478428" y="143667"/>
                  <a:pt x="6470495" y="155017"/>
                </a:cubicBezTo>
                <a:cubicBezTo>
                  <a:pt x="6462562" y="166368"/>
                  <a:pt x="6458596" y="183325"/>
                  <a:pt x="6458596" y="205891"/>
                </a:cubicBezTo>
                <a:cubicBezTo>
                  <a:pt x="6458596" y="225521"/>
                  <a:pt x="6462529" y="240910"/>
                  <a:pt x="6470395" y="252060"/>
                </a:cubicBezTo>
                <a:cubicBezTo>
                  <a:pt x="6478262" y="263209"/>
                  <a:pt x="6489060" y="268784"/>
                  <a:pt x="6502793" y="268784"/>
                </a:cubicBezTo>
                <a:cubicBezTo>
                  <a:pt x="6520392" y="268784"/>
                  <a:pt x="6532991" y="262174"/>
                  <a:pt x="6540590" y="248954"/>
                </a:cubicBezTo>
                <a:lnTo>
                  <a:pt x="6540590" y="157822"/>
                </a:lnTo>
                <a:cubicBezTo>
                  <a:pt x="6532858" y="144602"/>
                  <a:pt x="6520392" y="137992"/>
                  <a:pt x="6503193" y="137992"/>
                </a:cubicBezTo>
                <a:close/>
                <a:moveTo>
                  <a:pt x="5007768" y="137992"/>
                </a:moveTo>
                <a:cubicBezTo>
                  <a:pt x="4993902" y="137992"/>
                  <a:pt x="4983003" y="143667"/>
                  <a:pt x="4975070" y="155017"/>
                </a:cubicBezTo>
                <a:cubicBezTo>
                  <a:pt x="4967137" y="166368"/>
                  <a:pt x="4963171" y="183325"/>
                  <a:pt x="4963171" y="205891"/>
                </a:cubicBezTo>
                <a:cubicBezTo>
                  <a:pt x="4963171" y="225521"/>
                  <a:pt x="4967104" y="240910"/>
                  <a:pt x="4974970" y="252060"/>
                </a:cubicBezTo>
                <a:cubicBezTo>
                  <a:pt x="4982837" y="263209"/>
                  <a:pt x="4993636" y="268784"/>
                  <a:pt x="5007368" y="268784"/>
                </a:cubicBezTo>
                <a:cubicBezTo>
                  <a:pt x="5024967" y="268784"/>
                  <a:pt x="5037566" y="262174"/>
                  <a:pt x="5045166" y="248954"/>
                </a:cubicBezTo>
                <a:lnTo>
                  <a:pt x="5045166" y="157822"/>
                </a:lnTo>
                <a:cubicBezTo>
                  <a:pt x="5037433" y="144602"/>
                  <a:pt x="5024967" y="137992"/>
                  <a:pt x="5007768" y="137992"/>
                </a:cubicBezTo>
                <a:close/>
                <a:moveTo>
                  <a:pt x="4213794" y="137992"/>
                </a:moveTo>
                <a:cubicBezTo>
                  <a:pt x="4185928" y="137992"/>
                  <a:pt x="4171996" y="160625"/>
                  <a:pt x="4171996" y="205891"/>
                </a:cubicBezTo>
                <a:cubicBezTo>
                  <a:pt x="4171996" y="226187"/>
                  <a:pt x="4175529" y="241744"/>
                  <a:pt x="4182595" y="252560"/>
                </a:cubicBezTo>
                <a:cubicBezTo>
                  <a:pt x="4189662" y="263376"/>
                  <a:pt x="4199927" y="268784"/>
                  <a:pt x="4213393" y="268784"/>
                </a:cubicBezTo>
                <a:cubicBezTo>
                  <a:pt x="4231259" y="268784"/>
                  <a:pt x="4243859" y="261239"/>
                  <a:pt x="4251191" y="246151"/>
                </a:cubicBezTo>
                <a:lnTo>
                  <a:pt x="4251191" y="160625"/>
                </a:lnTo>
                <a:cubicBezTo>
                  <a:pt x="4243992" y="145536"/>
                  <a:pt x="4231525" y="137992"/>
                  <a:pt x="4213794" y="137992"/>
                </a:cubicBezTo>
                <a:close/>
                <a:moveTo>
                  <a:pt x="2289744" y="137992"/>
                </a:moveTo>
                <a:cubicBezTo>
                  <a:pt x="2261879" y="137992"/>
                  <a:pt x="2247946" y="160625"/>
                  <a:pt x="2247946" y="205891"/>
                </a:cubicBezTo>
                <a:cubicBezTo>
                  <a:pt x="2247946" y="226187"/>
                  <a:pt x="2251479" y="241744"/>
                  <a:pt x="2258545" y="252560"/>
                </a:cubicBezTo>
                <a:cubicBezTo>
                  <a:pt x="2265612" y="263376"/>
                  <a:pt x="2275878" y="268784"/>
                  <a:pt x="2289343" y="268784"/>
                </a:cubicBezTo>
                <a:cubicBezTo>
                  <a:pt x="2307209" y="268784"/>
                  <a:pt x="2319808" y="261239"/>
                  <a:pt x="2327141" y="246151"/>
                </a:cubicBezTo>
                <a:lnTo>
                  <a:pt x="2327141" y="160625"/>
                </a:lnTo>
                <a:cubicBezTo>
                  <a:pt x="2319942" y="145536"/>
                  <a:pt x="2307476" y="137992"/>
                  <a:pt x="2289744" y="137992"/>
                </a:cubicBezTo>
                <a:close/>
                <a:moveTo>
                  <a:pt x="8664368" y="137592"/>
                </a:moveTo>
                <a:cubicBezTo>
                  <a:pt x="8652902" y="137592"/>
                  <a:pt x="8643603" y="141475"/>
                  <a:pt x="8636470" y="149243"/>
                </a:cubicBezTo>
                <a:cubicBezTo>
                  <a:pt x="8629336" y="157010"/>
                  <a:pt x="8624770" y="168125"/>
                  <a:pt x="8622770" y="182589"/>
                </a:cubicBezTo>
                <a:lnTo>
                  <a:pt x="8703166" y="182589"/>
                </a:lnTo>
                <a:lnTo>
                  <a:pt x="8703166" y="177967"/>
                </a:lnTo>
                <a:cubicBezTo>
                  <a:pt x="8702899" y="165112"/>
                  <a:pt x="8699432" y="155169"/>
                  <a:pt x="8692766" y="148138"/>
                </a:cubicBezTo>
                <a:cubicBezTo>
                  <a:pt x="8686100" y="141107"/>
                  <a:pt x="8676633" y="137592"/>
                  <a:pt x="8664368" y="137592"/>
                </a:cubicBezTo>
                <a:close/>
                <a:moveTo>
                  <a:pt x="8092868" y="137592"/>
                </a:moveTo>
                <a:cubicBezTo>
                  <a:pt x="8081402" y="137592"/>
                  <a:pt x="8072102" y="141475"/>
                  <a:pt x="8064970" y="149243"/>
                </a:cubicBezTo>
                <a:cubicBezTo>
                  <a:pt x="8057837" y="157010"/>
                  <a:pt x="8053270" y="168125"/>
                  <a:pt x="8051270" y="182589"/>
                </a:cubicBezTo>
                <a:lnTo>
                  <a:pt x="8131666" y="182589"/>
                </a:lnTo>
                <a:lnTo>
                  <a:pt x="8131666" y="177967"/>
                </a:lnTo>
                <a:cubicBezTo>
                  <a:pt x="8131398" y="165112"/>
                  <a:pt x="8127932" y="155169"/>
                  <a:pt x="8121266" y="148138"/>
                </a:cubicBezTo>
                <a:cubicBezTo>
                  <a:pt x="8114600" y="141107"/>
                  <a:pt x="8105134" y="137592"/>
                  <a:pt x="8092868" y="137592"/>
                </a:cubicBezTo>
                <a:close/>
                <a:moveTo>
                  <a:pt x="5797343" y="137592"/>
                </a:moveTo>
                <a:cubicBezTo>
                  <a:pt x="5785877" y="137592"/>
                  <a:pt x="5776578" y="141475"/>
                  <a:pt x="5769445" y="149243"/>
                </a:cubicBezTo>
                <a:cubicBezTo>
                  <a:pt x="5762312" y="157010"/>
                  <a:pt x="5757746" y="168125"/>
                  <a:pt x="5755746" y="182589"/>
                </a:cubicBezTo>
                <a:lnTo>
                  <a:pt x="5836141" y="182589"/>
                </a:lnTo>
                <a:lnTo>
                  <a:pt x="5836141" y="177967"/>
                </a:lnTo>
                <a:cubicBezTo>
                  <a:pt x="5835874" y="165112"/>
                  <a:pt x="5832408" y="155169"/>
                  <a:pt x="5825741" y="148138"/>
                </a:cubicBezTo>
                <a:cubicBezTo>
                  <a:pt x="5819075" y="141107"/>
                  <a:pt x="5809609" y="137592"/>
                  <a:pt x="5797343" y="137592"/>
                </a:cubicBezTo>
                <a:close/>
                <a:moveTo>
                  <a:pt x="5578268" y="137592"/>
                </a:moveTo>
                <a:cubicBezTo>
                  <a:pt x="5566802" y="137592"/>
                  <a:pt x="5557503" y="141475"/>
                  <a:pt x="5550370" y="149243"/>
                </a:cubicBezTo>
                <a:cubicBezTo>
                  <a:pt x="5543237" y="157010"/>
                  <a:pt x="5538671" y="168125"/>
                  <a:pt x="5536671" y="182589"/>
                </a:cubicBezTo>
                <a:lnTo>
                  <a:pt x="5617066" y="182589"/>
                </a:lnTo>
                <a:lnTo>
                  <a:pt x="5617066" y="177967"/>
                </a:lnTo>
                <a:cubicBezTo>
                  <a:pt x="5616799" y="165112"/>
                  <a:pt x="5613332" y="155169"/>
                  <a:pt x="5606666" y="148138"/>
                </a:cubicBezTo>
                <a:cubicBezTo>
                  <a:pt x="5600000" y="141107"/>
                  <a:pt x="5590534" y="137592"/>
                  <a:pt x="5578268" y="137592"/>
                </a:cubicBezTo>
                <a:close/>
                <a:moveTo>
                  <a:pt x="1463669" y="137592"/>
                </a:moveTo>
                <a:cubicBezTo>
                  <a:pt x="1449536" y="137592"/>
                  <a:pt x="1438603" y="143100"/>
                  <a:pt x="1430871" y="154116"/>
                </a:cubicBezTo>
                <a:cubicBezTo>
                  <a:pt x="1423138" y="165132"/>
                  <a:pt x="1419271" y="182190"/>
                  <a:pt x="1419271" y="205291"/>
                </a:cubicBezTo>
                <a:cubicBezTo>
                  <a:pt x="1419271" y="225854"/>
                  <a:pt x="1423138" y="241577"/>
                  <a:pt x="1430871" y="252460"/>
                </a:cubicBezTo>
                <a:cubicBezTo>
                  <a:pt x="1438603" y="263342"/>
                  <a:pt x="1449669" y="268784"/>
                  <a:pt x="1464069" y="268784"/>
                </a:cubicBezTo>
                <a:cubicBezTo>
                  <a:pt x="1478068" y="268784"/>
                  <a:pt x="1489001" y="263409"/>
                  <a:pt x="1496867" y="252660"/>
                </a:cubicBezTo>
                <a:cubicBezTo>
                  <a:pt x="1504733" y="241910"/>
                  <a:pt x="1508667" y="224719"/>
                  <a:pt x="1508667" y="201085"/>
                </a:cubicBezTo>
                <a:cubicBezTo>
                  <a:pt x="1508667" y="180921"/>
                  <a:pt x="1504733" y="165298"/>
                  <a:pt x="1496867" y="154216"/>
                </a:cubicBezTo>
                <a:cubicBezTo>
                  <a:pt x="1489001" y="143133"/>
                  <a:pt x="1477935" y="137592"/>
                  <a:pt x="1463669" y="137592"/>
                </a:cubicBezTo>
                <a:close/>
                <a:moveTo>
                  <a:pt x="1015994" y="137592"/>
                </a:moveTo>
                <a:cubicBezTo>
                  <a:pt x="1001861" y="137592"/>
                  <a:pt x="990928" y="143100"/>
                  <a:pt x="983196" y="154116"/>
                </a:cubicBezTo>
                <a:cubicBezTo>
                  <a:pt x="975463" y="165132"/>
                  <a:pt x="971596" y="182190"/>
                  <a:pt x="971596" y="205291"/>
                </a:cubicBezTo>
                <a:cubicBezTo>
                  <a:pt x="971596" y="225854"/>
                  <a:pt x="975463" y="241577"/>
                  <a:pt x="983196" y="252460"/>
                </a:cubicBezTo>
                <a:cubicBezTo>
                  <a:pt x="990928" y="263342"/>
                  <a:pt x="1001994" y="268784"/>
                  <a:pt x="1016394" y="268784"/>
                </a:cubicBezTo>
                <a:cubicBezTo>
                  <a:pt x="1030393" y="268784"/>
                  <a:pt x="1041326" y="263409"/>
                  <a:pt x="1049192" y="252660"/>
                </a:cubicBezTo>
                <a:cubicBezTo>
                  <a:pt x="1057058" y="241910"/>
                  <a:pt x="1060991" y="224719"/>
                  <a:pt x="1060991" y="201085"/>
                </a:cubicBezTo>
                <a:cubicBezTo>
                  <a:pt x="1060991" y="180921"/>
                  <a:pt x="1057058" y="165298"/>
                  <a:pt x="1049192" y="154216"/>
                </a:cubicBezTo>
                <a:cubicBezTo>
                  <a:pt x="1041326" y="143133"/>
                  <a:pt x="1030260" y="137592"/>
                  <a:pt x="1015994" y="137592"/>
                </a:cubicBezTo>
                <a:close/>
                <a:moveTo>
                  <a:pt x="787394" y="137592"/>
                </a:moveTo>
                <a:cubicBezTo>
                  <a:pt x="773261" y="137592"/>
                  <a:pt x="762328" y="143100"/>
                  <a:pt x="754596" y="154116"/>
                </a:cubicBezTo>
                <a:cubicBezTo>
                  <a:pt x="746863" y="165132"/>
                  <a:pt x="742996" y="182190"/>
                  <a:pt x="742996" y="205291"/>
                </a:cubicBezTo>
                <a:cubicBezTo>
                  <a:pt x="742996" y="225854"/>
                  <a:pt x="746863" y="241577"/>
                  <a:pt x="754596" y="252460"/>
                </a:cubicBezTo>
                <a:cubicBezTo>
                  <a:pt x="762328" y="263342"/>
                  <a:pt x="773394" y="268784"/>
                  <a:pt x="787794" y="268784"/>
                </a:cubicBezTo>
                <a:cubicBezTo>
                  <a:pt x="801793" y="268784"/>
                  <a:pt x="812726" y="263409"/>
                  <a:pt x="820592" y="252660"/>
                </a:cubicBezTo>
                <a:cubicBezTo>
                  <a:pt x="828458" y="241910"/>
                  <a:pt x="832391" y="224719"/>
                  <a:pt x="832391" y="201085"/>
                </a:cubicBezTo>
                <a:cubicBezTo>
                  <a:pt x="832391" y="180921"/>
                  <a:pt x="828458" y="165298"/>
                  <a:pt x="820592" y="154216"/>
                </a:cubicBezTo>
                <a:cubicBezTo>
                  <a:pt x="812726" y="143133"/>
                  <a:pt x="801660" y="137592"/>
                  <a:pt x="787394" y="137592"/>
                </a:cubicBezTo>
                <a:close/>
                <a:moveTo>
                  <a:pt x="6078824" y="94994"/>
                </a:moveTo>
                <a:lnTo>
                  <a:pt x="6136820" y="94994"/>
                </a:lnTo>
                <a:lnTo>
                  <a:pt x="6136820" y="311381"/>
                </a:lnTo>
                <a:lnTo>
                  <a:pt x="6078824" y="311381"/>
                </a:lnTo>
                <a:close/>
                <a:moveTo>
                  <a:pt x="5154899" y="94994"/>
                </a:moveTo>
                <a:lnTo>
                  <a:pt x="5212895" y="94994"/>
                </a:lnTo>
                <a:lnTo>
                  <a:pt x="5212895" y="311381"/>
                </a:lnTo>
                <a:lnTo>
                  <a:pt x="5154899" y="311381"/>
                </a:lnTo>
                <a:close/>
                <a:moveTo>
                  <a:pt x="3164174" y="94994"/>
                </a:moveTo>
                <a:lnTo>
                  <a:pt x="3222170" y="94994"/>
                </a:lnTo>
                <a:lnTo>
                  <a:pt x="3222170" y="311381"/>
                </a:lnTo>
                <a:lnTo>
                  <a:pt x="3164174" y="311381"/>
                </a:lnTo>
                <a:close/>
                <a:moveTo>
                  <a:pt x="2426349" y="94994"/>
                </a:moveTo>
                <a:lnTo>
                  <a:pt x="2484146" y="94994"/>
                </a:lnTo>
                <a:lnTo>
                  <a:pt x="2484146" y="234948"/>
                </a:lnTo>
                <a:cubicBezTo>
                  <a:pt x="2484146" y="257505"/>
                  <a:pt x="2494411" y="268784"/>
                  <a:pt x="2514944" y="268784"/>
                </a:cubicBezTo>
                <a:cubicBezTo>
                  <a:pt x="2534543" y="268784"/>
                  <a:pt x="2548008" y="261976"/>
                  <a:pt x="2555341" y="248360"/>
                </a:cubicBezTo>
                <a:lnTo>
                  <a:pt x="2555341" y="94994"/>
                </a:lnTo>
                <a:lnTo>
                  <a:pt x="2613337" y="94994"/>
                </a:lnTo>
                <a:lnTo>
                  <a:pt x="2613337" y="311381"/>
                </a:lnTo>
                <a:lnTo>
                  <a:pt x="2558942" y="311381"/>
                </a:lnTo>
                <a:lnTo>
                  <a:pt x="2557341" y="289383"/>
                </a:lnTo>
                <a:cubicBezTo>
                  <a:pt x="2543075" y="306715"/>
                  <a:pt x="2523343" y="315381"/>
                  <a:pt x="2498145" y="315381"/>
                </a:cubicBezTo>
                <a:cubicBezTo>
                  <a:pt x="2474946" y="315381"/>
                  <a:pt x="2457247" y="308715"/>
                  <a:pt x="2445048" y="295382"/>
                </a:cubicBezTo>
                <a:cubicBezTo>
                  <a:pt x="2432848" y="282050"/>
                  <a:pt x="2426615" y="262518"/>
                  <a:pt x="2426349" y="236786"/>
                </a:cubicBezTo>
                <a:close/>
                <a:moveTo>
                  <a:pt x="8907641" y="90995"/>
                </a:moveTo>
                <a:cubicBezTo>
                  <a:pt x="8930574" y="90995"/>
                  <a:pt x="8947639" y="97728"/>
                  <a:pt x="8958838" y="111193"/>
                </a:cubicBezTo>
                <a:cubicBezTo>
                  <a:pt x="8970038" y="124659"/>
                  <a:pt x="8975771" y="144791"/>
                  <a:pt x="8976037" y="171590"/>
                </a:cubicBezTo>
                <a:lnTo>
                  <a:pt x="8976037" y="311381"/>
                </a:lnTo>
                <a:lnTo>
                  <a:pt x="8918241" y="311381"/>
                </a:lnTo>
                <a:lnTo>
                  <a:pt x="8918241" y="172990"/>
                </a:lnTo>
                <a:cubicBezTo>
                  <a:pt x="8918241" y="160724"/>
                  <a:pt x="8915575" y="151824"/>
                  <a:pt x="8910241" y="146291"/>
                </a:cubicBezTo>
                <a:cubicBezTo>
                  <a:pt x="8904908" y="140758"/>
                  <a:pt x="8896042" y="137992"/>
                  <a:pt x="8883643" y="137992"/>
                </a:cubicBezTo>
                <a:cubicBezTo>
                  <a:pt x="8867378" y="137992"/>
                  <a:pt x="8855178" y="144925"/>
                  <a:pt x="8847045" y="158791"/>
                </a:cubicBezTo>
                <a:lnTo>
                  <a:pt x="8847045" y="311381"/>
                </a:lnTo>
                <a:lnTo>
                  <a:pt x="8789249" y="311381"/>
                </a:lnTo>
                <a:lnTo>
                  <a:pt x="8789249" y="94994"/>
                </a:lnTo>
                <a:lnTo>
                  <a:pt x="8843645" y="94994"/>
                </a:lnTo>
                <a:lnTo>
                  <a:pt x="8845445" y="119993"/>
                </a:lnTo>
                <a:cubicBezTo>
                  <a:pt x="8860911" y="100661"/>
                  <a:pt x="8881643" y="90995"/>
                  <a:pt x="8907641" y="90995"/>
                </a:cubicBezTo>
                <a:close/>
                <a:moveTo>
                  <a:pt x="8664568" y="90995"/>
                </a:moveTo>
                <a:cubicBezTo>
                  <a:pt x="8694166" y="90995"/>
                  <a:pt x="8717465" y="100327"/>
                  <a:pt x="8734464" y="118993"/>
                </a:cubicBezTo>
                <a:cubicBezTo>
                  <a:pt x="8751463" y="137658"/>
                  <a:pt x="8759962" y="164123"/>
                  <a:pt x="8759962" y="198388"/>
                </a:cubicBezTo>
                <a:lnTo>
                  <a:pt x="8759962" y="221987"/>
                </a:lnTo>
                <a:lnTo>
                  <a:pt x="8622171" y="221987"/>
                </a:lnTo>
                <a:cubicBezTo>
                  <a:pt x="8624037" y="236119"/>
                  <a:pt x="8629670" y="247452"/>
                  <a:pt x="8639069" y="255985"/>
                </a:cubicBezTo>
                <a:cubicBezTo>
                  <a:pt x="8648469" y="264517"/>
                  <a:pt x="8660368" y="268784"/>
                  <a:pt x="8674767" y="268784"/>
                </a:cubicBezTo>
                <a:cubicBezTo>
                  <a:pt x="8697032" y="268784"/>
                  <a:pt x="8714431" y="260718"/>
                  <a:pt x="8726964" y="244585"/>
                </a:cubicBezTo>
                <a:lnTo>
                  <a:pt x="8755362" y="276383"/>
                </a:lnTo>
                <a:cubicBezTo>
                  <a:pt x="8746697" y="288649"/>
                  <a:pt x="8734964" y="298215"/>
                  <a:pt x="8720165" y="305082"/>
                </a:cubicBezTo>
                <a:cubicBezTo>
                  <a:pt x="8705365" y="311948"/>
                  <a:pt x="8688966" y="315381"/>
                  <a:pt x="8670968" y="315381"/>
                </a:cubicBezTo>
                <a:cubicBezTo>
                  <a:pt x="8639236" y="315381"/>
                  <a:pt x="8613405" y="305648"/>
                  <a:pt x="8593472" y="286183"/>
                </a:cubicBezTo>
                <a:cubicBezTo>
                  <a:pt x="8573540" y="266717"/>
                  <a:pt x="8563574" y="240785"/>
                  <a:pt x="8563574" y="208387"/>
                </a:cubicBezTo>
                <a:lnTo>
                  <a:pt x="8563574" y="202788"/>
                </a:lnTo>
                <a:cubicBezTo>
                  <a:pt x="8563574" y="181056"/>
                  <a:pt x="8567774" y="161624"/>
                  <a:pt x="8576173" y="144491"/>
                </a:cubicBezTo>
                <a:cubicBezTo>
                  <a:pt x="8584573" y="127359"/>
                  <a:pt x="8596472" y="114160"/>
                  <a:pt x="8611871" y="104894"/>
                </a:cubicBezTo>
                <a:cubicBezTo>
                  <a:pt x="8627270" y="95628"/>
                  <a:pt x="8644835" y="90995"/>
                  <a:pt x="8664568" y="90995"/>
                </a:cubicBezTo>
                <a:close/>
                <a:moveTo>
                  <a:pt x="8337141" y="90995"/>
                </a:moveTo>
                <a:cubicBezTo>
                  <a:pt x="8365007" y="90995"/>
                  <a:pt x="8384138" y="101994"/>
                  <a:pt x="8394537" y="123993"/>
                </a:cubicBezTo>
                <a:cubicBezTo>
                  <a:pt x="8409736" y="101994"/>
                  <a:pt x="8431403" y="90995"/>
                  <a:pt x="8459533" y="90995"/>
                </a:cubicBezTo>
                <a:cubicBezTo>
                  <a:pt x="8482999" y="90995"/>
                  <a:pt x="8500465" y="97828"/>
                  <a:pt x="8511930" y="111493"/>
                </a:cubicBezTo>
                <a:cubicBezTo>
                  <a:pt x="8523397" y="125159"/>
                  <a:pt x="8529129" y="145725"/>
                  <a:pt x="8529129" y="173190"/>
                </a:cubicBezTo>
                <a:lnTo>
                  <a:pt x="8529129" y="311381"/>
                </a:lnTo>
                <a:lnTo>
                  <a:pt x="8471133" y="311381"/>
                </a:lnTo>
                <a:lnTo>
                  <a:pt x="8471133" y="173390"/>
                </a:lnTo>
                <a:cubicBezTo>
                  <a:pt x="8471133" y="161124"/>
                  <a:pt x="8468733" y="152158"/>
                  <a:pt x="8463933" y="146491"/>
                </a:cubicBezTo>
                <a:cubicBezTo>
                  <a:pt x="8459133" y="140825"/>
                  <a:pt x="8450668" y="137992"/>
                  <a:pt x="8438535" y="137992"/>
                </a:cubicBezTo>
                <a:cubicBezTo>
                  <a:pt x="8421203" y="137992"/>
                  <a:pt x="8409204" y="146258"/>
                  <a:pt x="8402537" y="162790"/>
                </a:cubicBezTo>
                <a:lnTo>
                  <a:pt x="8402737" y="311381"/>
                </a:lnTo>
                <a:lnTo>
                  <a:pt x="8344940" y="311381"/>
                </a:lnTo>
                <a:lnTo>
                  <a:pt x="8344940" y="173590"/>
                </a:lnTo>
                <a:cubicBezTo>
                  <a:pt x="8344940" y="161057"/>
                  <a:pt x="8342474" y="151991"/>
                  <a:pt x="8337541" y="146391"/>
                </a:cubicBezTo>
                <a:cubicBezTo>
                  <a:pt x="8332609" y="140791"/>
                  <a:pt x="8324209" y="137992"/>
                  <a:pt x="8312342" y="137992"/>
                </a:cubicBezTo>
                <a:cubicBezTo>
                  <a:pt x="8295943" y="137992"/>
                  <a:pt x="8284078" y="144791"/>
                  <a:pt x="8276745" y="158391"/>
                </a:cubicBezTo>
                <a:lnTo>
                  <a:pt x="8276745" y="311381"/>
                </a:lnTo>
                <a:lnTo>
                  <a:pt x="8218948" y="311381"/>
                </a:lnTo>
                <a:lnTo>
                  <a:pt x="8218948" y="94994"/>
                </a:lnTo>
                <a:lnTo>
                  <a:pt x="8273145" y="94994"/>
                </a:lnTo>
                <a:lnTo>
                  <a:pt x="8274945" y="119193"/>
                </a:lnTo>
                <a:cubicBezTo>
                  <a:pt x="8290277" y="100394"/>
                  <a:pt x="8311010" y="90995"/>
                  <a:pt x="8337141" y="90995"/>
                </a:cubicBezTo>
                <a:close/>
                <a:moveTo>
                  <a:pt x="8093068" y="90995"/>
                </a:moveTo>
                <a:cubicBezTo>
                  <a:pt x="8122666" y="90995"/>
                  <a:pt x="8145965" y="100327"/>
                  <a:pt x="8162964" y="118993"/>
                </a:cubicBezTo>
                <a:cubicBezTo>
                  <a:pt x="8179963" y="137658"/>
                  <a:pt x="8188462" y="164123"/>
                  <a:pt x="8188462" y="198388"/>
                </a:cubicBezTo>
                <a:lnTo>
                  <a:pt x="8188462" y="221987"/>
                </a:lnTo>
                <a:lnTo>
                  <a:pt x="8050670" y="221987"/>
                </a:lnTo>
                <a:cubicBezTo>
                  <a:pt x="8052538" y="236119"/>
                  <a:pt x="8058170" y="247452"/>
                  <a:pt x="8067570" y="255985"/>
                </a:cubicBezTo>
                <a:cubicBezTo>
                  <a:pt x="8076969" y="264517"/>
                  <a:pt x="8088868" y="268784"/>
                  <a:pt x="8103268" y="268784"/>
                </a:cubicBezTo>
                <a:cubicBezTo>
                  <a:pt x="8125533" y="268784"/>
                  <a:pt x="8142932" y="260718"/>
                  <a:pt x="8155464" y="244585"/>
                </a:cubicBezTo>
                <a:lnTo>
                  <a:pt x="8183862" y="276383"/>
                </a:lnTo>
                <a:cubicBezTo>
                  <a:pt x="8175196" y="288649"/>
                  <a:pt x="8163464" y="298215"/>
                  <a:pt x="8148665" y="305082"/>
                </a:cubicBezTo>
                <a:cubicBezTo>
                  <a:pt x="8133866" y="311948"/>
                  <a:pt x="8117466" y="315381"/>
                  <a:pt x="8099468" y="315381"/>
                </a:cubicBezTo>
                <a:cubicBezTo>
                  <a:pt x="8067736" y="315381"/>
                  <a:pt x="8041904" y="305648"/>
                  <a:pt x="8021972" y="286183"/>
                </a:cubicBezTo>
                <a:cubicBezTo>
                  <a:pt x="8002040" y="266717"/>
                  <a:pt x="7992074" y="240785"/>
                  <a:pt x="7992074" y="208387"/>
                </a:cubicBezTo>
                <a:lnTo>
                  <a:pt x="7992074" y="202788"/>
                </a:lnTo>
                <a:cubicBezTo>
                  <a:pt x="7992074" y="181056"/>
                  <a:pt x="7996274" y="161624"/>
                  <a:pt x="8004674" y="144491"/>
                </a:cubicBezTo>
                <a:cubicBezTo>
                  <a:pt x="8013073" y="127359"/>
                  <a:pt x="8024972" y="114160"/>
                  <a:pt x="8040371" y="104894"/>
                </a:cubicBezTo>
                <a:cubicBezTo>
                  <a:pt x="8055770" y="95628"/>
                  <a:pt x="8073336" y="90995"/>
                  <a:pt x="8093068" y="90995"/>
                </a:cubicBezTo>
                <a:close/>
                <a:moveTo>
                  <a:pt x="7840944" y="90995"/>
                </a:moveTo>
                <a:cubicBezTo>
                  <a:pt x="7864676" y="90995"/>
                  <a:pt x="7883141" y="99127"/>
                  <a:pt x="7896340" y="115393"/>
                </a:cubicBezTo>
                <a:lnTo>
                  <a:pt x="7898740" y="94994"/>
                </a:lnTo>
                <a:lnTo>
                  <a:pt x="7951137" y="94994"/>
                </a:lnTo>
                <a:lnTo>
                  <a:pt x="7951137" y="304182"/>
                </a:lnTo>
                <a:cubicBezTo>
                  <a:pt x="7951137" y="323114"/>
                  <a:pt x="7946838" y="339579"/>
                  <a:pt x="7938238" y="353579"/>
                </a:cubicBezTo>
                <a:cubicBezTo>
                  <a:pt x="7929638" y="367578"/>
                  <a:pt x="7917539" y="378244"/>
                  <a:pt x="7901940" y="385577"/>
                </a:cubicBezTo>
                <a:cubicBezTo>
                  <a:pt x="7886341" y="392910"/>
                  <a:pt x="7868076" y="396576"/>
                  <a:pt x="7847144" y="396576"/>
                </a:cubicBezTo>
                <a:cubicBezTo>
                  <a:pt x="7831278" y="396576"/>
                  <a:pt x="7815812" y="393409"/>
                  <a:pt x="7800746" y="387077"/>
                </a:cubicBezTo>
                <a:cubicBezTo>
                  <a:pt x="7785680" y="380744"/>
                  <a:pt x="7774281" y="372577"/>
                  <a:pt x="7766548" y="362578"/>
                </a:cubicBezTo>
                <a:lnTo>
                  <a:pt x="7792147" y="327380"/>
                </a:lnTo>
                <a:cubicBezTo>
                  <a:pt x="7806546" y="343513"/>
                  <a:pt x="7824012" y="351579"/>
                  <a:pt x="7844544" y="351579"/>
                </a:cubicBezTo>
                <a:cubicBezTo>
                  <a:pt x="7859876" y="351579"/>
                  <a:pt x="7871809" y="347479"/>
                  <a:pt x="7880342" y="339280"/>
                </a:cubicBezTo>
                <a:cubicBezTo>
                  <a:pt x="7888874" y="331080"/>
                  <a:pt x="7893140" y="319447"/>
                  <a:pt x="7893140" y="304382"/>
                </a:cubicBezTo>
                <a:lnTo>
                  <a:pt x="7893140" y="292782"/>
                </a:lnTo>
                <a:cubicBezTo>
                  <a:pt x="7879808" y="307848"/>
                  <a:pt x="7862276" y="315381"/>
                  <a:pt x="7840544" y="315381"/>
                </a:cubicBezTo>
                <a:cubicBezTo>
                  <a:pt x="7814546" y="315381"/>
                  <a:pt x="7793514" y="305215"/>
                  <a:pt x="7777448" y="284883"/>
                </a:cubicBezTo>
                <a:cubicBezTo>
                  <a:pt x="7761382" y="264551"/>
                  <a:pt x="7753349" y="237586"/>
                  <a:pt x="7753349" y="203988"/>
                </a:cubicBezTo>
                <a:lnTo>
                  <a:pt x="7753349" y="201588"/>
                </a:lnTo>
                <a:cubicBezTo>
                  <a:pt x="7753349" y="168390"/>
                  <a:pt x="7761248" y="141658"/>
                  <a:pt x="7777048" y="121393"/>
                </a:cubicBezTo>
                <a:cubicBezTo>
                  <a:pt x="7792846" y="101127"/>
                  <a:pt x="7814146" y="90995"/>
                  <a:pt x="7840944" y="90995"/>
                </a:cubicBezTo>
                <a:close/>
                <a:moveTo>
                  <a:pt x="7630868" y="90995"/>
                </a:moveTo>
                <a:cubicBezTo>
                  <a:pt x="7657534" y="90995"/>
                  <a:pt x="7678698" y="97694"/>
                  <a:pt x="7694364" y="111093"/>
                </a:cubicBezTo>
                <a:cubicBezTo>
                  <a:pt x="7710030" y="124493"/>
                  <a:pt x="7717863" y="143325"/>
                  <a:pt x="7717863" y="167590"/>
                </a:cubicBezTo>
                <a:lnTo>
                  <a:pt x="7717863" y="261384"/>
                </a:lnTo>
                <a:cubicBezTo>
                  <a:pt x="7717996" y="281916"/>
                  <a:pt x="7720863" y="297449"/>
                  <a:pt x="7726462" y="307982"/>
                </a:cubicBezTo>
                <a:lnTo>
                  <a:pt x="7726462" y="311381"/>
                </a:lnTo>
                <a:lnTo>
                  <a:pt x="7668066" y="311381"/>
                </a:lnTo>
                <a:cubicBezTo>
                  <a:pt x="7665400" y="306181"/>
                  <a:pt x="7663466" y="299715"/>
                  <a:pt x="7662266" y="291982"/>
                </a:cubicBezTo>
                <a:cubicBezTo>
                  <a:pt x="7648267" y="307581"/>
                  <a:pt x="7630068" y="315381"/>
                  <a:pt x="7607670" y="315381"/>
                </a:cubicBezTo>
                <a:cubicBezTo>
                  <a:pt x="7586471" y="315381"/>
                  <a:pt x="7568905" y="309248"/>
                  <a:pt x="7554973" y="296982"/>
                </a:cubicBezTo>
                <a:cubicBezTo>
                  <a:pt x="7541040" y="284716"/>
                  <a:pt x="7534074" y="269250"/>
                  <a:pt x="7534074" y="250585"/>
                </a:cubicBezTo>
                <a:cubicBezTo>
                  <a:pt x="7534074" y="227653"/>
                  <a:pt x="7542574" y="210054"/>
                  <a:pt x="7559572" y="197788"/>
                </a:cubicBezTo>
                <a:cubicBezTo>
                  <a:pt x="7576572" y="185522"/>
                  <a:pt x="7601137" y="179323"/>
                  <a:pt x="7633268" y="179189"/>
                </a:cubicBezTo>
                <a:lnTo>
                  <a:pt x="7659866" y="179189"/>
                </a:lnTo>
                <a:lnTo>
                  <a:pt x="7659866" y="166790"/>
                </a:lnTo>
                <a:cubicBezTo>
                  <a:pt x="7659866" y="156791"/>
                  <a:pt x="7657300" y="148791"/>
                  <a:pt x="7652167" y="142791"/>
                </a:cubicBezTo>
                <a:cubicBezTo>
                  <a:pt x="7647034" y="136792"/>
                  <a:pt x="7638934" y="133792"/>
                  <a:pt x="7627868" y="133792"/>
                </a:cubicBezTo>
                <a:cubicBezTo>
                  <a:pt x="7618136" y="133792"/>
                  <a:pt x="7610502" y="136125"/>
                  <a:pt x="7604970" y="140791"/>
                </a:cubicBezTo>
                <a:cubicBezTo>
                  <a:pt x="7599437" y="145458"/>
                  <a:pt x="7596670" y="151858"/>
                  <a:pt x="7596670" y="159990"/>
                </a:cubicBezTo>
                <a:lnTo>
                  <a:pt x="7538874" y="159990"/>
                </a:lnTo>
                <a:cubicBezTo>
                  <a:pt x="7538874" y="147458"/>
                  <a:pt x="7542740" y="135858"/>
                  <a:pt x="7550473" y="125193"/>
                </a:cubicBezTo>
                <a:cubicBezTo>
                  <a:pt x="7558206" y="114527"/>
                  <a:pt x="7569139" y="106160"/>
                  <a:pt x="7583271" y="100094"/>
                </a:cubicBezTo>
                <a:cubicBezTo>
                  <a:pt x="7597404" y="94028"/>
                  <a:pt x="7613270" y="90995"/>
                  <a:pt x="7630868" y="90995"/>
                </a:cubicBezTo>
                <a:close/>
                <a:moveTo>
                  <a:pt x="7431266" y="90995"/>
                </a:moveTo>
                <a:cubicBezTo>
                  <a:pt x="7454198" y="90995"/>
                  <a:pt x="7471264" y="97728"/>
                  <a:pt x="7482464" y="111193"/>
                </a:cubicBezTo>
                <a:cubicBezTo>
                  <a:pt x="7493662" y="124659"/>
                  <a:pt x="7499396" y="144791"/>
                  <a:pt x="7499662" y="171590"/>
                </a:cubicBezTo>
                <a:lnTo>
                  <a:pt x="7499662" y="311381"/>
                </a:lnTo>
                <a:lnTo>
                  <a:pt x="7441866" y="311381"/>
                </a:lnTo>
                <a:lnTo>
                  <a:pt x="7441866" y="172990"/>
                </a:lnTo>
                <a:cubicBezTo>
                  <a:pt x="7441866" y="160724"/>
                  <a:pt x="7439199" y="151824"/>
                  <a:pt x="7433866" y="146291"/>
                </a:cubicBezTo>
                <a:cubicBezTo>
                  <a:pt x="7428533" y="140758"/>
                  <a:pt x="7419667" y="137992"/>
                  <a:pt x="7407268" y="137992"/>
                </a:cubicBezTo>
                <a:cubicBezTo>
                  <a:pt x="7391002" y="137992"/>
                  <a:pt x="7378803" y="144925"/>
                  <a:pt x="7370670" y="158791"/>
                </a:cubicBezTo>
                <a:lnTo>
                  <a:pt x="7370670" y="311381"/>
                </a:lnTo>
                <a:lnTo>
                  <a:pt x="7312874" y="311381"/>
                </a:lnTo>
                <a:lnTo>
                  <a:pt x="7312874" y="94994"/>
                </a:lnTo>
                <a:lnTo>
                  <a:pt x="7367270" y="94994"/>
                </a:lnTo>
                <a:lnTo>
                  <a:pt x="7369070" y="119993"/>
                </a:lnTo>
                <a:cubicBezTo>
                  <a:pt x="7384536" y="100661"/>
                  <a:pt x="7405268" y="90995"/>
                  <a:pt x="7431266" y="90995"/>
                </a:cubicBezTo>
                <a:close/>
                <a:moveTo>
                  <a:pt x="7183193" y="90995"/>
                </a:moveTo>
                <a:cubicBezTo>
                  <a:pt x="7209858" y="90995"/>
                  <a:pt x="7231024" y="97694"/>
                  <a:pt x="7246690" y="111093"/>
                </a:cubicBezTo>
                <a:cubicBezTo>
                  <a:pt x="7262356" y="124493"/>
                  <a:pt x="7270188" y="143325"/>
                  <a:pt x="7270188" y="167590"/>
                </a:cubicBezTo>
                <a:lnTo>
                  <a:pt x="7270188" y="261384"/>
                </a:lnTo>
                <a:cubicBezTo>
                  <a:pt x="7270321" y="281916"/>
                  <a:pt x="7273188" y="297449"/>
                  <a:pt x="7278788" y="307982"/>
                </a:cubicBezTo>
                <a:lnTo>
                  <a:pt x="7278788" y="311381"/>
                </a:lnTo>
                <a:lnTo>
                  <a:pt x="7220391" y="311381"/>
                </a:lnTo>
                <a:cubicBezTo>
                  <a:pt x="7217724" y="306181"/>
                  <a:pt x="7215792" y="299715"/>
                  <a:pt x="7214592" y="291982"/>
                </a:cubicBezTo>
                <a:cubicBezTo>
                  <a:pt x="7200592" y="307581"/>
                  <a:pt x="7182394" y="315381"/>
                  <a:pt x="7159994" y="315381"/>
                </a:cubicBezTo>
                <a:cubicBezTo>
                  <a:pt x="7138796" y="315381"/>
                  <a:pt x="7121230" y="309248"/>
                  <a:pt x="7107298" y="296982"/>
                </a:cubicBezTo>
                <a:cubicBezTo>
                  <a:pt x="7093366" y="284716"/>
                  <a:pt x="7086399" y="269250"/>
                  <a:pt x="7086399" y="250585"/>
                </a:cubicBezTo>
                <a:cubicBezTo>
                  <a:pt x="7086399" y="227653"/>
                  <a:pt x="7094898" y="210054"/>
                  <a:pt x="7111898" y="197788"/>
                </a:cubicBezTo>
                <a:cubicBezTo>
                  <a:pt x="7128896" y="185522"/>
                  <a:pt x="7153462" y="179323"/>
                  <a:pt x="7185593" y="179189"/>
                </a:cubicBezTo>
                <a:lnTo>
                  <a:pt x="7212192" y="179189"/>
                </a:lnTo>
                <a:lnTo>
                  <a:pt x="7212192" y="166790"/>
                </a:lnTo>
                <a:cubicBezTo>
                  <a:pt x="7212192" y="156791"/>
                  <a:pt x="7209625" y="148791"/>
                  <a:pt x="7204492" y="142791"/>
                </a:cubicBezTo>
                <a:cubicBezTo>
                  <a:pt x="7199359" y="136792"/>
                  <a:pt x="7191260" y="133792"/>
                  <a:pt x="7180194" y="133792"/>
                </a:cubicBezTo>
                <a:cubicBezTo>
                  <a:pt x="7170461" y="133792"/>
                  <a:pt x="7162828" y="136125"/>
                  <a:pt x="7157295" y="140791"/>
                </a:cubicBezTo>
                <a:cubicBezTo>
                  <a:pt x="7151762" y="145458"/>
                  <a:pt x="7148996" y="151858"/>
                  <a:pt x="7148996" y="159990"/>
                </a:cubicBezTo>
                <a:lnTo>
                  <a:pt x="7091199" y="159990"/>
                </a:lnTo>
                <a:cubicBezTo>
                  <a:pt x="7091199" y="147458"/>
                  <a:pt x="7095066" y="135858"/>
                  <a:pt x="7102798" y="125193"/>
                </a:cubicBezTo>
                <a:cubicBezTo>
                  <a:pt x="7110531" y="114527"/>
                  <a:pt x="7121464" y="106160"/>
                  <a:pt x="7135596" y="100094"/>
                </a:cubicBezTo>
                <a:cubicBezTo>
                  <a:pt x="7149728" y="94028"/>
                  <a:pt x="7165594" y="90995"/>
                  <a:pt x="7183193" y="90995"/>
                </a:cubicBezTo>
                <a:close/>
                <a:moveTo>
                  <a:pt x="6488394" y="90995"/>
                </a:moveTo>
                <a:cubicBezTo>
                  <a:pt x="6512126" y="90995"/>
                  <a:pt x="6530591" y="99127"/>
                  <a:pt x="6543790" y="115393"/>
                </a:cubicBezTo>
                <a:lnTo>
                  <a:pt x="6546190" y="94994"/>
                </a:lnTo>
                <a:lnTo>
                  <a:pt x="6598587" y="94994"/>
                </a:lnTo>
                <a:lnTo>
                  <a:pt x="6598587" y="304182"/>
                </a:lnTo>
                <a:cubicBezTo>
                  <a:pt x="6598587" y="323114"/>
                  <a:pt x="6594288" y="339579"/>
                  <a:pt x="6585688" y="353579"/>
                </a:cubicBezTo>
                <a:cubicBezTo>
                  <a:pt x="6577088" y="367578"/>
                  <a:pt x="6564989" y="378244"/>
                  <a:pt x="6549390" y="385577"/>
                </a:cubicBezTo>
                <a:cubicBezTo>
                  <a:pt x="6533791" y="392910"/>
                  <a:pt x="6515526" y="396576"/>
                  <a:pt x="6494594" y="396576"/>
                </a:cubicBezTo>
                <a:cubicBezTo>
                  <a:pt x="6478728" y="396576"/>
                  <a:pt x="6463262" y="393409"/>
                  <a:pt x="6448196" y="387077"/>
                </a:cubicBezTo>
                <a:cubicBezTo>
                  <a:pt x="6433131" y="380744"/>
                  <a:pt x="6421732" y="372577"/>
                  <a:pt x="6413998" y="362578"/>
                </a:cubicBezTo>
                <a:lnTo>
                  <a:pt x="6439597" y="327380"/>
                </a:lnTo>
                <a:cubicBezTo>
                  <a:pt x="6453996" y="343513"/>
                  <a:pt x="6471462" y="351579"/>
                  <a:pt x="6491994" y="351579"/>
                </a:cubicBezTo>
                <a:cubicBezTo>
                  <a:pt x="6507326" y="351579"/>
                  <a:pt x="6519259" y="347479"/>
                  <a:pt x="6527792" y="339280"/>
                </a:cubicBezTo>
                <a:cubicBezTo>
                  <a:pt x="6536324" y="331080"/>
                  <a:pt x="6540590" y="319447"/>
                  <a:pt x="6540590" y="304382"/>
                </a:cubicBezTo>
                <a:lnTo>
                  <a:pt x="6540590" y="292782"/>
                </a:lnTo>
                <a:cubicBezTo>
                  <a:pt x="6527258" y="307848"/>
                  <a:pt x="6509726" y="315381"/>
                  <a:pt x="6487994" y="315381"/>
                </a:cubicBezTo>
                <a:cubicBezTo>
                  <a:pt x="6461996" y="315381"/>
                  <a:pt x="6440964" y="305215"/>
                  <a:pt x="6424898" y="284883"/>
                </a:cubicBezTo>
                <a:cubicBezTo>
                  <a:pt x="6408832" y="264551"/>
                  <a:pt x="6400799" y="237586"/>
                  <a:pt x="6400799" y="203988"/>
                </a:cubicBezTo>
                <a:lnTo>
                  <a:pt x="6400799" y="201588"/>
                </a:lnTo>
                <a:cubicBezTo>
                  <a:pt x="6400799" y="168390"/>
                  <a:pt x="6408698" y="141658"/>
                  <a:pt x="6424498" y="121393"/>
                </a:cubicBezTo>
                <a:cubicBezTo>
                  <a:pt x="6440296" y="101127"/>
                  <a:pt x="6461596" y="90995"/>
                  <a:pt x="6488394" y="90995"/>
                </a:cubicBezTo>
                <a:close/>
                <a:moveTo>
                  <a:pt x="6297792" y="90995"/>
                </a:moveTo>
                <a:cubicBezTo>
                  <a:pt x="6320723" y="90995"/>
                  <a:pt x="6337789" y="97728"/>
                  <a:pt x="6348988" y="111193"/>
                </a:cubicBezTo>
                <a:cubicBezTo>
                  <a:pt x="6360188" y="124659"/>
                  <a:pt x="6365920" y="144791"/>
                  <a:pt x="6366188" y="171590"/>
                </a:cubicBezTo>
                <a:lnTo>
                  <a:pt x="6366188" y="311381"/>
                </a:lnTo>
                <a:lnTo>
                  <a:pt x="6308391" y="311381"/>
                </a:lnTo>
                <a:lnTo>
                  <a:pt x="6308391" y="172990"/>
                </a:lnTo>
                <a:cubicBezTo>
                  <a:pt x="6308391" y="160724"/>
                  <a:pt x="6305724" y="151824"/>
                  <a:pt x="6300392" y="146291"/>
                </a:cubicBezTo>
                <a:cubicBezTo>
                  <a:pt x="6295058" y="140758"/>
                  <a:pt x="6286192" y="137992"/>
                  <a:pt x="6273793" y="137992"/>
                </a:cubicBezTo>
                <a:cubicBezTo>
                  <a:pt x="6257527" y="137992"/>
                  <a:pt x="6245328" y="144925"/>
                  <a:pt x="6237195" y="158791"/>
                </a:cubicBezTo>
                <a:lnTo>
                  <a:pt x="6237195" y="311381"/>
                </a:lnTo>
                <a:lnTo>
                  <a:pt x="6179398" y="311381"/>
                </a:lnTo>
                <a:lnTo>
                  <a:pt x="6179398" y="94994"/>
                </a:lnTo>
                <a:lnTo>
                  <a:pt x="6233796" y="94994"/>
                </a:lnTo>
                <a:lnTo>
                  <a:pt x="6235596" y="119993"/>
                </a:lnTo>
                <a:cubicBezTo>
                  <a:pt x="6251061" y="100661"/>
                  <a:pt x="6271793" y="90995"/>
                  <a:pt x="6297792" y="90995"/>
                </a:cubicBezTo>
                <a:close/>
                <a:moveTo>
                  <a:pt x="6027818" y="90995"/>
                </a:moveTo>
                <a:cubicBezTo>
                  <a:pt x="6034217" y="90995"/>
                  <a:pt x="6040217" y="91861"/>
                  <a:pt x="6045816" y="93594"/>
                </a:cubicBezTo>
                <a:lnTo>
                  <a:pt x="6045016" y="149191"/>
                </a:lnTo>
                <a:cubicBezTo>
                  <a:pt x="6037151" y="148125"/>
                  <a:pt x="6030217" y="147591"/>
                  <a:pt x="6024218" y="147591"/>
                </a:cubicBezTo>
                <a:cubicBezTo>
                  <a:pt x="6002353" y="147591"/>
                  <a:pt x="5988020" y="154991"/>
                  <a:pt x="5981220" y="169790"/>
                </a:cubicBezTo>
                <a:lnTo>
                  <a:pt x="5981220" y="311381"/>
                </a:lnTo>
                <a:lnTo>
                  <a:pt x="5923424" y="311381"/>
                </a:lnTo>
                <a:lnTo>
                  <a:pt x="5923424" y="94994"/>
                </a:lnTo>
                <a:lnTo>
                  <a:pt x="5978021" y="94994"/>
                </a:lnTo>
                <a:lnTo>
                  <a:pt x="5979620" y="120793"/>
                </a:lnTo>
                <a:cubicBezTo>
                  <a:pt x="5991220" y="100927"/>
                  <a:pt x="6007286" y="90995"/>
                  <a:pt x="6027818" y="90995"/>
                </a:cubicBezTo>
                <a:close/>
                <a:moveTo>
                  <a:pt x="5797543" y="90995"/>
                </a:moveTo>
                <a:cubicBezTo>
                  <a:pt x="5827141" y="90995"/>
                  <a:pt x="5850440" y="100327"/>
                  <a:pt x="5867439" y="118993"/>
                </a:cubicBezTo>
                <a:cubicBezTo>
                  <a:pt x="5884438" y="137658"/>
                  <a:pt x="5892937" y="164123"/>
                  <a:pt x="5892937" y="198388"/>
                </a:cubicBezTo>
                <a:lnTo>
                  <a:pt x="5892937" y="221987"/>
                </a:lnTo>
                <a:lnTo>
                  <a:pt x="5755146" y="221987"/>
                </a:lnTo>
                <a:cubicBezTo>
                  <a:pt x="5757013" y="236119"/>
                  <a:pt x="5762645" y="247452"/>
                  <a:pt x="5772045" y="255985"/>
                </a:cubicBezTo>
                <a:cubicBezTo>
                  <a:pt x="5781444" y="264517"/>
                  <a:pt x="5793343" y="268784"/>
                  <a:pt x="5807743" y="268784"/>
                </a:cubicBezTo>
                <a:cubicBezTo>
                  <a:pt x="5830008" y="268784"/>
                  <a:pt x="5847407" y="260718"/>
                  <a:pt x="5859939" y="244585"/>
                </a:cubicBezTo>
                <a:lnTo>
                  <a:pt x="5888338" y="276383"/>
                </a:lnTo>
                <a:cubicBezTo>
                  <a:pt x="5879671" y="288649"/>
                  <a:pt x="5867939" y="298215"/>
                  <a:pt x="5853140" y="305082"/>
                </a:cubicBezTo>
                <a:cubicBezTo>
                  <a:pt x="5838341" y="311948"/>
                  <a:pt x="5821942" y="315381"/>
                  <a:pt x="5803943" y="315381"/>
                </a:cubicBezTo>
                <a:cubicBezTo>
                  <a:pt x="5772212" y="315381"/>
                  <a:pt x="5746379" y="305648"/>
                  <a:pt x="5726448" y="286183"/>
                </a:cubicBezTo>
                <a:cubicBezTo>
                  <a:pt x="5706516" y="266717"/>
                  <a:pt x="5696549" y="240785"/>
                  <a:pt x="5696549" y="208387"/>
                </a:cubicBezTo>
                <a:lnTo>
                  <a:pt x="5696549" y="202788"/>
                </a:lnTo>
                <a:cubicBezTo>
                  <a:pt x="5696549" y="181056"/>
                  <a:pt x="5700749" y="161624"/>
                  <a:pt x="5709149" y="144491"/>
                </a:cubicBezTo>
                <a:cubicBezTo>
                  <a:pt x="5717548" y="127359"/>
                  <a:pt x="5729447" y="114160"/>
                  <a:pt x="5744846" y="104894"/>
                </a:cubicBezTo>
                <a:cubicBezTo>
                  <a:pt x="5760245" y="95628"/>
                  <a:pt x="5777811" y="90995"/>
                  <a:pt x="5797543" y="90995"/>
                </a:cubicBezTo>
                <a:close/>
                <a:moveTo>
                  <a:pt x="5578468" y="90995"/>
                </a:moveTo>
                <a:cubicBezTo>
                  <a:pt x="5608066" y="90995"/>
                  <a:pt x="5631365" y="100327"/>
                  <a:pt x="5648364" y="118993"/>
                </a:cubicBezTo>
                <a:cubicBezTo>
                  <a:pt x="5665363" y="137658"/>
                  <a:pt x="5673862" y="164123"/>
                  <a:pt x="5673862" y="198388"/>
                </a:cubicBezTo>
                <a:lnTo>
                  <a:pt x="5673862" y="221987"/>
                </a:lnTo>
                <a:lnTo>
                  <a:pt x="5536071" y="221987"/>
                </a:lnTo>
                <a:cubicBezTo>
                  <a:pt x="5537937" y="236119"/>
                  <a:pt x="5543570" y="247452"/>
                  <a:pt x="5552970" y="255985"/>
                </a:cubicBezTo>
                <a:cubicBezTo>
                  <a:pt x="5562369" y="264517"/>
                  <a:pt x="5574268" y="268784"/>
                  <a:pt x="5588668" y="268784"/>
                </a:cubicBezTo>
                <a:cubicBezTo>
                  <a:pt x="5610932" y="268784"/>
                  <a:pt x="5628331" y="260718"/>
                  <a:pt x="5640864" y="244585"/>
                </a:cubicBezTo>
                <a:lnTo>
                  <a:pt x="5669263" y="276383"/>
                </a:lnTo>
                <a:cubicBezTo>
                  <a:pt x="5660596" y="288649"/>
                  <a:pt x="5648864" y="298215"/>
                  <a:pt x="5634065" y="305082"/>
                </a:cubicBezTo>
                <a:cubicBezTo>
                  <a:pt x="5619266" y="311948"/>
                  <a:pt x="5602867" y="315381"/>
                  <a:pt x="5584868" y="315381"/>
                </a:cubicBezTo>
                <a:cubicBezTo>
                  <a:pt x="5553136" y="315381"/>
                  <a:pt x="5527304" y="305648"/>
                  <a:pt x="5507373" y="286183"/>
                </a:cubicBezTo>
                <a:cubicBezTo>
                  <a:pt x="5487440" y="266717"/>
                  <a:pt x="5477474" y="240785"/>
                  <a:pt x="5477474" y="208387"/>
                </a:cubicBezTo>
                <a:lnTo>
                  <a:pt x="5477474" y="202788"/>
                </a:lnTo>
                <a:cubicBezTo>
                  <a:pt x="5477474" y="181056"/>
                  <a:pt x="5481674" y="161624"/>
                  <a:pt x="5490074" y="144491"/>
                </a:cubicBezTo>
                <a:cubicBezTo>
                  <a:pt x="5498473" y="127359"/>
                  <a:pt x="5510372" y="114160"/>
                  <a:pt x="5525771" y="104894"/>
                </a:cubicBezTo>
                <a:cubicBezTo>
                  <a:pt x="5541170" y="95628"/>
                  <a:pt x="5558736" y="90995"/>
                  <a:pt x="5578468" y="90995"/>
                </a:cubicBezTo>
                <a:close/>
                <a:moveTo>
                  <a:pt x="5373867" y="90995"/>
                </a:moveTo>
                <a:cubicBezTo>
                  <a:pt x="5396798" y="90995"/>
                  <a:pt x="5413864" y="97728"/>
                  <a:pt x="5425064" y="111193"/>
                </a:cubicBezTo>
                <a:cubicBezTo>
                  <a:pt x="5436263" y="124659"/>
                  <a:pt x="5441996" y="144791"/>
                  <a:pt x="5442263" y="171590"/>
                </a:cubicBezTo>
                <a:lnTo>
                  <a:pt x="5442263" y="311381"/>
                </a:lnTo>
                <a:lnTo>
                  <a:pt x="5384466" y="311381"/>
                </a:lnTo>
                <a:lnTo>
                  <a:pt x="5384466" y="172990"/>
                </a:lnTo>
                <a:cubicBezTo>
                  <a:pt x="5384466" y="160724"/>
                  <a:pt x="5381799" y="151824"/>
                  <a:pt x="5376467" y="146291"/>
                </a:cubicBezTo>
                <a:cubicBezTo>
                  <a:pt x="5371134" y="140758"/>
                  <a:pt x="5362267" y="137992"/>
                  <a:pt x="5349868" y="137992"/>
                </a:cubicBezTo>
                <a:cubicBezTo>
                  <a:pt x="5333602" y="137992"/>
                  <a:pt x="5321403" y="144925"/>
                  <a:pt x="5313270" y="158791"/>
                </a:cubicBezTo>
                <a:lnTo>
                  <a:pt x="5313270" y="311381"/>
                </a:lnTo>
                <a:lnTo>
                  <a:pt x="5255474" y="311381"/>
                </a:lnTo>
                <a:lnTo>
                  <a:pt x="5255474" y="94994"/>
                </a:lnTo>
                <a:lnTo>
                  <a:pt x="5309871" y="94994"/>
                </a:lnTo>
                <a:lnTo>
                  <a:pt x="5311671" y="119993"/>
                </a:lnTo>
                <a:cubicBezTo>
                  <a:pt x="5327136" y="100661"/>
                  <a:pt x="5347868" y="90995"/>
                  <a:pt x="5373867" y="90995"/>
                </a:cubicBezTo>
                <a:close/>
                <a:moveTo>
                  <a:pt x="4992969" y="90995"/>
                </a:moveTo>
                <a:cubicBezTo>
                  <a:pt x="5016701" y="90995"/>
                  <a:pt x="5035166" y="99127"/>
                  <a:pt x="5048366" y="115393"/>
                </a:cubicBezTo>
                <a:lnTo>
                  <a:pt x="5050766" y="94994"/>
                </a:lnTo>
                <a:lnTo>
                  <a:pt x="5103162" y="94994"/>
                </a:lnTo>
                <a:lnTo>
                  <a:pt x="5103162" y="304182"/>
                </a:lnTo>
                <a:cubicBezTo>
                  <a:pt x="5103162" y="323114"/>
                  <a:pt x="5098863" y="339579"/>
                  <a:pt x="5090263" y="353579"/>
                </a:cubicBezTo>
                <a:cubicBezTo>
                  <a:pt x="5081664" y="367578"/>
                  <a:pt x="5069564" y="378244"/>
                  <a:pt x="5053965" y="385577"/>
                </a:cubicBezTo>
                <a:cubicBezTo>
                  <a:pt x="5038366" y="392910"/>
                  <a:pt x="5020101" y="396576"/>
                  <a:pt x="4999169" y="396576"/>
                </a:cubicBezTo>
                <a:cubicBezTo>
                  <a:pt x="4983303" y="396576"/>
                  <a:pt x="4967837" y="393409"/>
                  <a:pt x="4952771" y="387077"/>
                </a:cubicBezTo>
                <a:cubicBezTo>
                  <a:pt x="4937706" y="380744"/>
                  <a:pt x="4926306" y="372577"/>
                  <a:pt x="4918574" y="362578"/>
                </a:cubicBezTo>
                <a:lnTo>
                  <a:pt x="4944172" y="327380"/>
                </a:lnTo>
                <a:cubicBezTo>
                  <a:pt x="4958571" y="343513"/>
                  <a:pt x="4976037" y="351579"/>
                  <a:pt x="4996569" y="351579"/>
                </a:cubicBezTo>
                <a:cubicBezTo>
                  <a:pt x="5011901" y="351579"/>
                  <a:pt x="5023834" y="347479"/>
                  <a:pt x="5032367" y="339280"/>
                </a:cubicBezTo>
                <a:cubicBezTo>
                  <a:pt x="5040899" y="331080"/>
                  <a:pt x="5045166" y="319447"/>
                  <a:pt x="5045166" y="304382"/>
                </a:cubicBezTo>
                <a:lnTo>
                  <a:pt x="5045166" y="292782"/>
                </a:lnTo>
                <a:cubicBezTo>
                  <a:pt x="5031834" y="307848"/>
                  <a:pt x="5014301" y="315381"/>
                  <a:pt x="4992569" y="315381"/>
                </a:cubicBezTo>
                <a:cubicBezTo>
                  <a:pt x="4966571" y="315381"/>
                  <a:pt x="4945539" y="305215"/>
                  <a:pt x="4929473" y="284883"/>
                </a:cubicBezTo>
                <a:cubicBezTo>
                  <a:pt x="4913407" y="264551"/>
                  <a:pt x="4905374" y="237586"/>
                  <a:pt x="4905374" y="203988"/>
                </a:cubicBezTo>
                <a:lnTo>
                  <a:pt x="4905374" y="201588"/>
                </a:lnTo>
                <a:cubicBezTo>
                  <a:pt x="4905374" y="168390"/>
                  <a:pt x="4913274" y="141658"/>
                  <a:pt x="4929073" y="121393"/>
                </a:cubicBezTo>
                <a:cubicBezTo>
                  <a:pt x="4944872" y="101127"/>
                  <a:pt x="4966171" y="90995"/>
                  <a:pt x="4992969" y="90995"/>
                </a:cubicBezTo>
                <a:close/>
                <a:moveTo>
                  <a:pt x="4802367" y="90995"/>
                </a:moveTo>
                <a:cubicBezTo>
                  <a:pt x="4825298" y="90995"/>
                  <a:pt x="4842364" y="97728"/>
                  <a:pt x="4853564" y="111193"/>
                </a:cubicBezTo>
                <a:cubicBezTo>
                  <a:pt x="4864763" y="124659"/>
                  <a:pt x="4870496" y="144791"/>
                  <a:pt x="4870763" y="171590"/>
                </a:cubicBezTo>
                <a:lnTo>
                  <a:pt x="4870763" y="311381"/>
                </a:lnTo>
                <a:lnTo>
                  <a:pt x="4812966" y="311381"/>
                </a:lnTo>
                <a:lnTo>
                  <a:pt x="4812966" y="172990"/>
                </a:lnTo>
                <a:cubicBezTo>
                  <a:pt x="4812966" y="160724"/>
                  <a:pt x="4810299" y="151824"/>
                  <a:pt x="4804967" y="146291"/>
                </a:cubicBezTo>
                <a:cubicBezTo>
                  <a:pt x="4799634" y="140758"/>
                  <a:pt x="4790767" y="137992"/>
                  <a:pt x="4778368" y="137992"/>
                </a:cubicBezTo>
                <a:cubicBezTo>
                  <a:pt x="4762102" y="137992"/>
                  <a:pt x="4749903" y="144925"/>
                  <a:pt x="4741770" y="158791"/>
                </a:cubicBezTo>
                <a:lnTo>
                  <a:pt x="4741770" y="311381"/>
                </a:lnTo>
                <a:lnTo>
                  <a:pt x="4683974" y="311381"/>
                </a:lnTo>
                <a:lnTo>
                  <a:pt x="4683974" y="94994"/>
                </a:lnTo>
                <a:lnTo>
                  <a:pt x="4738371" y="94994"/>
                </a:lnTo>
                <a:lnTo>
                  <a:pt x="4740171" y="119993"/>
                </a:lnTo>
                <a:cubicBezTo>
                  <a:pt x="4755636" y="100661"/>
                  <a:pt x="4776368" y="90995"/>
                  <a:pt x="4802367" y="90995"/>
                </a:cubicBezTo>
                <a:close/>
                <a:moveTo>
                  <a:pt x="4011792" y="90995"/>
                </a:moveTo>
                <a:cubicBezTo>
                  <a:pt x="4034725" y="90995"/>
                  <a:pt x="4051790" y="97728"/>
                  <a:pt x="4062989" y="111193"/>
                </a:cubicBezTo>
                <a:cubicBezTo>
                  <a:pt x="4074188" y="124659"/>
                  <a:pt x="4079921" y="144791"/>
                  <a:pt x="4080188" y="171590"/>
                </a:cubicBezTo>
                <a:lnTo>
                  <a:pt x="4080188" y="311381"/>
                </a:lnTo>
                <a:lnTo>
                  <a:pt x="4022392" y="311381"/>
                </a:lnTo>
                <a:lnTo>
                  <a:pt x="4022392" y="172990"/>
                </a:lnTo>
                <a:cubicBezTo>
                  <a:pt x="4022392" y="160724"/>
                  <a:pt x="4019725" y="151824"/>
                  <a:pt x="4014392" y="146291"/>
                </a:cubicBezTo>
                <a:cubicBezTo>
                  <a:pt x="4009058" y="140758"/>
                  <a:pt x="4000193" y="137992"/>
                  <a:pt x="3987794" y="137992"/>
                </a:cubicBezTo>
                <a:cubicBezTo>
                  <a:pt x="3971528" y="137992"/>
                  <a:pt x="3959328" y="144925"/>
                  <a:pt x="3951196" y="158791"/>
                </a:cubicBezTo>
                <a:lnTo>
                  <a:pt x="3951196" y="311381"/>
                </a:lnTo>
                <a:lnTo>
                  <a:pt x="3893399" y="311381"/>
                </a:lnTo>
                <a:lnTo>
                  <a:pt x="3893399" y="94994"/>
                </a:lnTo>
                <a:lnTo>
                  <a:pt x="3947796" y="94994"/>
                </a:lnTo>
                <a:lnTo>
                  <a:pt x="3949596" y="119993"/>
                </a:lnTo>
                <a:cubicBezTo>
                  <a:pt x="3965061" y="100661"/>
                  <a:pt x="3985793" y="90995"/>
                  <a:pt x="4011792" y="90995"/>
                </a:cubicBezTo>
                <a:close/>
                <a:moveTo>
                  <a:pt x="3763719" y="90995"/>
                </a:moveTo>
                <a:cubicBezTo>
                  <a:pt x="3790384" y="90995"/>
                  <a:pt x="3811549" y="97694"/>
                  <a:pt x="3827215" y="111093"/>
                </a:cubicBezTo>
                <a:cubicBezTo>
                  <a:pt x="3842881" y="124493"/>
                  <a:pt x="3850713" y="143325"/>
                  <a:pt x="3850713" y="167590"/>
                </a:cubicBezTo>
                <a:lnTo>
                  <a:pt x="3850713" y="261384"/>
                </a:lnTo>
                <a:cubicBezTo>
                  <a:pt x="3850847" y="281916"/>
                  <a:pt x="3853713" y="297449"/>
                  <a:pt x="3859313" y="307982"/>
                </a:cubicBezTo>
                <a:lnTo>
                  <a:pt x="3859313" y="311381"/>
                </a:lnTo>
                <a:lnTo>
                  <a:pt x="3800917" y="311381"/>
                </a:lnTo>
                <a:cubicBezTo>
                  <a:pt x="3798250" y="306181"/>
                  <a:pt x="3796317" y="299715"/>
                  <a:pt x="3795117" y="291982"/>
                </a:cubicBezTo>
                <a:cubicBezTo>
                  <a:pt x="3781117" y="307581"/>
                  <a:pt x="3762918" y="315381"/>
                  <a:pt x="3740520" y="315381"/>
                </a:cubicBezTo>
                <a:cubicBezTo>
                  <a:pt x="3719321" y="315381"/>
                  <a:pt x="3701755" y="309248"/>
                  <a:pt x="3687823" y="296982"/>
                </a:cubicBezTo>
                <a:cubicBezTo>
                  <a:pt x="3673891" y="284716"/>
                  <a:pt x="3666925" y="269250"/>
                  <a:pt x="3666925" y="250585"/>
                </a:cubicBezTo>
                <a:cubicBezTo>
                  <a:pt x="3666925" y="227653"/>
                  <a:pt x="3675424" y="210054"/>
                  <a:pt x="3692423" y="197788"/>
                </a:cubicBezTo>
                <a:cubicBezTo>
                  <a:pt x="3709422" y="185522"/>
                  <a:pt x="3733987" y="179323"/>
                  <a:pt x="3766119" y="179189"/>
                </a:cubicBezTo>
                <a:lnTo>
                  <a:pt x="3792717" y="179189"/>
                </a:lnTo>
                <a:lnTo>
                  <a:pt x="3792717" y="166790"/>
                </a:lnTo>
                <a:cubicBezTo>
                  <a:pt x="3792717" y="156791"/>
                  <a:pt x="3790150" y="148791"/>
                  <a:pt x="3785017" y="142791"/>
                </a:cubicBezTo>
                <a:cubicBezTo>
                  <a:pt x="3779884" y="136792"/>
                  <a:pt x="3771785" y="133792"/>
                  <a:pt x="3760719" y="133792"/>
                </a:cubicBezTo>
                <a:cubicBezTo>
                  <a:pt x="3750987" y="133792"/>
                  <a:pt x="3743353" y="136125"/>
                  <a:pt x="3737820" y="140791"/>
                </a:cubicBezTo>
                <a:cubicBezTo>
                  <a:pt x="3732288" y="145458"/>
                  <a:pt x="3729520" y="151858"/>
                  <a:pt x="3729520" y="159990"/>
                </a:cubicBezTo>
                <a:lnTo>
                  <a:pt x="3671725" y="159990"/>
                </a:lnTo>
                <a:cubicBezTo>
                  <a:pt x="3671725" y="147458"/>
                  <a:pt x="3675591" y="135858"/>
                  <a:pt x="3683324" y="125193"/>
                </a:cubicBezTo>
                <a:cubicBezTo>
                  <a:pt x="3691057" y="114527"/>
                  <a:pt x="3701990" y="106160"/>
                  <a:pt x="3716122" y="100094"/>
                </a:cubicBezTo>
                <a:cubicBezTo>
                  <a:pt x="3730254" y="94028"/>
                  <a:pt x="3746120" y="90995"/>
                  <a:pt x="3763719" y="90995"/>
                </a:cubicBezTo>
                <a:close/>
                <a:moveTo>
                  <a:pt x="3354144" y="90995"/>
                </a:moveTo>
                <a:cubicBezTo>
                  <a:pt x="3380809" y="90995"/>
                  <a:pt x="3401975" y="97694"/>
                  <a:pt x="3417639" y="111093"/>
                </a:cubicBezTo>
                <a:cubicBezTo>
                  <a:pt x="3433306" y="124493"/>
                  <a:pt x="3441138" y="143325"/>
                  <a:pt x="3441138" y="167590"/>
                </a:cubicBezTo>
                <a:lnTo>
                  <a:pt x="3441138" y="261384"/>
                </a:lnTo>
                <a:cubicBezTo>
                  <a:pt x="3441272" y="281916"/>
                  <a:pt x="3444138" y="297449"/>
                  <a:pt x="3449739" y="307982"/>
                </a:cubicBezTo>
                <a:lnTo>
                  <a:pt x="3449739" y="311381"/>
                </a:lnTo>
                <a:lnTo>
                  <a:pt x="3391342" y="311381"/>
                </a:lnTo>
                <a:cubicBezTo>
                  <a:pt x="3388674" y="306181"/>
                  <a:pt x="3386742" y="299715"/>
                  <a:pt x="3385542" y="291982"/>
                </a:cubicBezTo>
                <a:cubicBezTo>
                  <a:pt x="3371543" y="307581"/>
                  <a:pt x="3353344" y="315381"/>
                  <a:pt x="3330945" y="315381"/>
                </a:cubicBezTo>
                <a:cubicBezTo>
                  <a:pt x="3309746" y="315381"/>
                  <a:pt x="3292180" y="309248"/>
                  <a:pt x="3278248" y="296982"/>
                </a:cubicBezTo>
                <a:cubicBezTo>
                  <a:pt x="3264316" y="284716"/>
                  <a:pt x="3257350" y="269250"/>
                  <a:pt x="3257350" y="250585"/>
                </a:cubicBezTo>
                <a:cubicBezTo>
                  <a:pt x="3257350" y="227653"/>
                  <a:pt x="3265849" y="210054"/>
                  <a:pt x="3282848" y="197788"/>
                </a:cubicBezTo>
                <a:cubicBezTo>
                  <a:pt x="3299847" y="185522"/>
                  <a:pt x="3324412" y="179323"/>
                  <a:pt x="3356543" y="179189"/>
                </a:cubicBezTo>
                <a:lnTo>
                  <a:pt x="3383143" y="179189"/>
                </a:lnTo>
                <a:lnTo>
                  <a:pt x="3383143" y="166790"/>
                </a:lnTo>
                <a:cubicBezTo>
                  <a:pt x="3383143" y="156791"/>
                  <a:pt x="3380575" y="148791"/>
                  <a:pt x="3375442" y="142791"/>
                </a:cubicBezTo>
                <a:cubicBezTo>
                  <a:pt x="3370310" y="136792"/>
                  <a:pt x="3362210" y="133792"/>
                  <a:pt x="3351144" y="133792"/>
                </a:cubicBezTo>
                <a:cubicBezTo>
                  <a:pt x="3341412" y="133792"/>
                  <a:pt x="3333778" y="136125"/>
                  <a:pt x="3328246" y="140791"/>
                </a:cubicBezTo>
                <a:cubicBezTo>
                  <a:pt x="3322713" y="145458"/>
                  <a:pt x="3319946" y="151858"/>
                  <a:pt x="3319946" y="159990"/>
                </a:cubicBezTo>
                <a:lnTo>
                  <a:pt x="3262150" y="159990"/>
                </a:lnTo>
                <a:cubicBezTo>
                  <a:pt x="3262150" y="147458"/>
                  <a:pt x="3266016" y="135858"/>
                  <a:pt x="3273748" y="125193"/>
                </a:cubicBezTo>
                <a:cubicBezTo>
                  <a:pt x="3281482" y="114527"/>
                  <a:pt x="3292415" y="106160"/>
                  <a:pt x="3306547" y="100094"/>
                </a:cubicBezTo>
                <a:cubicBezTo>
                  <a:pt x="3320679" y="94028"/>
                  <a:pt x="3336545" y="90995"/>
                  <a:pt x="3354144" y="90995"/>
                </a:cubicBezTo>
                <a:close/>
                <a:moveTo>
                  <a:pt x="3113168" y="90995"/>
                </a:moveTo>
                <a:cubicBezTo>
                  <a:pt x="3119567" y="90995"/>
                  <a:pt x="3125567" y="91861"/>
                  <a:pt x="3131167" y="93594"/>
                </a:cubicBezTo>
                <a:lnTo>
                  <a:pt x="3130367" y="149191"/>
                </a:lnTo>
                <a:cubicBezTo>
                  <a:pt x="3122500" y="148125"/>
                  <a:pt x="3115568" y="147591"/>
                  <a:pt x="3109568" y="147591"/>
                </a:cubicBezTo>
                <a:cubicBezTo>
                  <a:pt x="3087703" y="147591"/>
                  <a:pt x="3073370" y="154991"/>
                  <a:pt x="3066571" y="169790"/>
                </a:cubicBezTo>
                <a:lnTo>
                  <a:pt x="3066571" y="311381"/>
                </a:lnTo>
                <a:lnTo>
                  <a:pt x="3008774" y="311381"/>
                </a:lnTo>
                <a:lnTo>
                  <a:pt x="3008774" y="94994"/>
                </a:lnTo>
                <a:lnTo>
                  <a:pt x="3063371" y="94994"/>
                </a:lnTo>
                <a:lnTo>
                  <a:pt x="3064970" y="120793"/>
                </a:lnTo>
                <a:cubicBezTo>
                  <a:pt x="3076570" y="100927"/>
                  <a:pt x="3092635" y="90995"/>
                  <a:pt x="3113168" y="90995"/>
                </a:cubicBezTo>
                <a:close/>
                <a:moveTo>
                  <a:pt x="2738545" y="90995"/>
                </a:moveTo>
                <a:cubicBezTo>
                  <a:pt x="2766009" y="90995"/>
                  <a:pt x="2787975" y="97461"/>
                  <a:pt x="2804440" y="110393"/>
                </a:cubicBezTo>
                <a:cubicBezTo>
                  <a:pt x="2820906" y="123326"/>
                  <a:pt x="2829138" y="140125"/>
                  <a:pt x="2829138" y="160790"/>
                </a:cubicBezTo>
                <a:lnTo>
                  <a:pt x="2771342" y="160790"/>
                </a:lnTo>
                <a:cubicBezTo>
                  <a:pt x="2771342" y="152524"/>
                  <a:pt x="2768675" y="145691"/>
                  <a:pt x="2763343" y="140292"/>
                </a:cubicBezTo>
                <a:cubicBezTo>
                  <a:pt x="2758010" y="134892"/>
                  <a:pt x="2749676" y="132192"/>
                  <a:pt x="2738344" y="132192"/>
                </a:cubicBezTo>
                <a:cubicBezTo>
                  <a:pt x="2728611" y="132192"/>
                  <a:pt x="2721079" y="134392"/>
                  <a:pt x="2715746" y="138792"/>
                </a:cubicBezTo>
                <a:cubicBezTo>
                  <a:pt x="2710412" y="143191"/>
                  <a:pt x="2707747" y="148791"/>
                  <a:pt x="2707747" y="155591"/>
                </a:cubicBezTo>
                <a:cubicBezTo>
                  <a:pt x="2707747" y="161990"/>
                  <a:pt x="2710779" y="167157"/>
                  <a:pt x="2716845" y="171090"/>
                </a:cubicBezTo>
                <a:cubicBezTo>
                  <a:pt x="2722912" y="175023"/>
                  <a:pt x="2733145" y="178423"/>
                  <a:pt x="2747543" y="181289"/>
                </a:cubicBezTo>
                <a:cubicBezTo>
                  <a:pt x="2761943" y="184156"/>
                  <a:pt x="2774075" y="187389"/>
                  <a:pt x="2783941" y="190989"/>
                </a:cubicBezTo>
                <a:cubicBezTo>
                  <a:pt x="2814473" y="202188"/>
                  <a:pt x="2829738" y="221587"/>
                  <a:pt x="2829738" y="249185"/>
                </a:cubicBezTo>
                <a:cubicBezTo>
                  <a:pt x="2829738" y="268917"/>
                  <a:pt x="2821272" y="284883"/>
                  <a:pt x="2804340" y="297082"/>
                </a:cubicBezTo>
                <a:cubicBezTo>
                  <a:pt x="2787408" y="309281"/>
                  <a:pt x="2765542" y="315381"/>
                  <a:pt x="2738744" y="315381"/>
                </a:cubicBezTo>
                <a:cubicBezTo>
                  <a:pt x="2720611" y="315381"/>
                  <a:pt x="2704513" y="312148"/>
                  <a:pt x="2690447" y="305682"/>
                </a:cubicBezTo>
                <a:cubicBezTo>
                  <a:pt x="2676381" y="299215"/>
                  <a:pt x="2665348" y="290349"/>
                  <a:pt x="2657349" y="279083"/>
                </a:cubicBezTo>
                <a:cubicBezTo>
                  <a:pt x="2649349" y="267817"/>
                  <a:pt x="2645349" y="255651"/>
                  <a:pt x="2645349" y="242585"/>
                </a:cubicBezTo>
                <a:lnTo>
                  <a:pt x="2700146" y="242585"/>
                </a:lnTo>
                <a:cubicBezTo>
                  <a:pt x="2700679" y="252851"/>
                  <a:pt x="2704480" y="260718"/>
                  <a:pt x="2711545" y="266184"/>
                </a:cubicBezTo>
                <a:cubicBezTo>
                  <a:pt x="2718612" y="271650"/>
                  <a:pt x="2728078" y="274383"/>
                  <a:pt x="2739944" y="274383"/>
                </a:cubicBezTo>
                <a:cubicBezTo>
                  <a:pt x="2751011" y="274383"/>
                  <a:pt x="2759376" y="272284"/>
                  <a:pt x="2765043" y="268084"/>
                </a:cubicBezTo>
                <a:cubicBezTo>
                  <a:pt x="2770709" y="263884"/>
                  <a:pt x="2773542" y="258384"/>
                  <a:pt x="2773542" y="251585"/>
                </a:cubicBezTo>
                <a:cubicBezTo>
                  <a:pt x="2773542" y="244519"/>
                  <a:pt x="2770043" y="238952"/>
                  <a:pt x="2763042" y="234886"/>
                </a:cubicBezTo>
                <a:cubicBezTo>
                  <a:pt x="2756043" y="230819"/>
                  <a:pt x="2744811" y="227186"/>
                  <a:pt x="2729344" y="223987"/>
                </a:cubicBezTo>
                <a:cubicBezTo>
                  <a:pt x="2677882" y="213187"/>
                  <a:pt x="2652149" y="191322"/>
                  <a:pt x="2652149" y="158391"/>
                </a:cubicBezTo>
                <a:cubicBezTo>
                  <a:pt x="2652149" y="139192"/>
                  <a:pt x="2660116" y="123159"/>
                  <a:pt x="2676048" y="110293"/>
                </a:cubicBezTo>
                <a:cubicBezTo>
                  <a:pt x="2691980" y="97428"/>
                  <a:pt x="2712812" y="90995"/>
                  <a:pt x="2738545" y="90995"/>
                </a:cubicBezTo>
                <a:close/>
                <a:moveTo>
                  <a:pt x="2087742" y="90995"/>
                </a:moveTo>
                <a:cubicBezTo>
                  <a:pt x="2110675" y="90995"/>
                  <a:pt x="2127739" y="97728"/>
                  <a:pt x="2138939" y="111193"/>
                </a:cubicBezTo>
                <a:cubicBezTo>
                  <a:pt x="2150138" y="124659"/>
                  <a:pt x="2155871" y="144791"/>
                  <a:pt x="2156138" y="171590"/>
                </a:cubicBezTo>
                <a:lnTo>
                  <a:pt x="2156138" y="311381"/>
                </a:lnTo>
                <a:lnTo>
                  <a:pt x="2098341" y="311381"/>
                </a:lnTo>
                <a:lnTo>
                  <a:pt x="2098341" y="172990"/>
                </a:lnTo>
                <a:cubicBezTo>
                  <a:pt x="2098341" y="160724"/>
                  <a:pt x="2095675" y="151824"/>
                  <a:pt x="2090342" y="146291"/>
                </a:cubicBezTo>
                <a:cubicBezTo>
                  <a:pt x="2085009" y="140758"/>
                  <a:pt x="2076143" y="137992"/>
                  <a:pt x="2063744" y="137992"/>
                </a:cubicBezTo>
                <a:cubicBezTo>
                  <a:pt x="2047478" y="137992"/>
                  <a:pt x="2035278" y="144925"/>
                  <a:pt x="2027146" y="158791"/>
                </a:cubicBezTo>
                <a:lnTo>
                  <a:pt x="2027146" y="311381"/>
                </a:lnTo>
                <a:lnTo>
                  <a:pt x="1969349" y="311381"/>
                </a:lnTo>
                <a:lnTo>
                  <a:pt x="1969349" y="94994"/>
                </a:lnTo>
                <a:lnTo>
                  <a:pt x="2023746" y="94994"/>
                </a:lnTo>
                <a:lnTo>
                  <a:pt x="2025546" y="119993"/>
                </a:lnTo>
                <a:cubicBezTo>
                  <a:pt x="2041011" y="100661"/>
                  <a:pt x="2061743" y="90995"/>
                  <a:pt x="2087742" y="90995"/>
                </a:cubicBezTo>
                <a:close/>
                <a:moveTo>
                  <a:pt x="1463669" y="90995"/>
                </a:moveTo>
                <a:cubicBezTo>
                  <a:pt x="1492867" y="90995"/>
                  <a:pt x="1516699" y="99927"/>
                  <a:pt x="1535164" y="117793"/>
                </a:cubicBezTo>
                <a:cubicBezTo>
                  <a:pt x="1553630" y="135659"/>
                  <a:pt x="1563930" y="159924"/>
                  <a:pt x="1566062" y="190589"/>
                </a:cubicBezTo>
                <a:lnTo>
                  <a:pt x="1566462" y="205388"/>
                </a:lnTo>
                <a:cubicBezTo>
                  <a:pt x="1566462" y="238586"/>
                  <a:pt x="1557197" y="265217"/>
                  <a:pt x="1538665" y="285283"/>
                </a:cubicBezTo>
                <a:cubicBezTo>
                  <a:pt x="1520132" y="305348"/>
                  <a:pt x="1495267" y="315381"/>
                  <a:pt x="1464069" y="315381"/>
                </a:cubicBezTo>
                <a:cubicBezTo>
                  <a:pt x="1432871" y="315381"/>
                  <a:pt x="1407972" y="305382"/>
                  <a:pt x="1389373" y="285383"/>
                </a:cubicBezTo>
                <a:cubicBezTo>
                  <a:pt x="1370774" y="265384"/>
                  <a:pt x="1361475" y="238186"/>
                  <a:pt x="1361475" y="203788"/>
                </a:cubicBezTo>
                <a:lnTo>
                  <a:pt x="1361475" y="201188"/>
                </a:lnTo>
                <a:cubicBezTo>
                  <a:pt x="1361475" y="179723"/>
                  <a:pt x="1365608" y="160590"/>
                  <a:pt x="1373874" y="143791"/>
                </a:cubicBezTo>
                <a:cubicBezTo>
                  <a:pt x="1382140" y="126992"/>
                  <a:pt x="1394040" y="113993"/>
                  <a:pt x="1409572" y="104794"/>
                </a:cubicBezTo>
                <a:cubicBezTo>
                  <a:pt x="1425105" y="95594"/>
                  <a:pt x="1443137" y="90995"/>
                  <a:pt x="1463669" y="90995"/>
                </a:cubicBezTo>
                <a:close/>
                <a:moveTo>
                  <a:pt x="1015994" y="90995"/>
                </a:moveTo>
                <a:cubicBezTo>
                  <a:pt x="1045192" y="90995"/>
                  <a:pt x="1069024" y="99927"/>
                  <a:pt x="1087489" y="117793"/>
                </a:cubicBezTo>
                <a:cubicBezTo>
                  <a:pt x="1105955" y="135659"/>
                  <a:pt x="1116255" y="159924"/>
                  <a:pt x="1118387" y="190589"/>
                </a:cubicBezTo>
                <a:lnTo>
                  <a:pt x="1118787" y="205388"/>
                </a:lnTo>
                <a:cubicBezTo>
                  <a:pt x="1118787" y="238586"/>
                  <a:pt x="1109522" y="265217"/>
                  <a:pt x="1090990" y="285283"/>
                </a:cubicBezTo>
                <a:cubicBezTo>
                  <a:pt x="1072457" y="305348"/>
                  <a:pt x="1047592" y="315381"/>
                  <a:pt x="1016394" y="315381"/>
                </a:cubicBezTo>
                <a:cubicBezTo>
                  <a:pt x="985196" y="315381"/>
                  <a:pt x="960297" y="305382"/>
                  <a:pt x="941698" y="285383"/>
                </a:cubicBezTo>
                <a:cubicBezTo>
                  <a:pt x="923099" y="265384"/>
                  <a:pt x="913800" y="238186"/>
                  <a:pt x="913800" y="203788"/>
                </a:cubicBezTo>
                <a:lnTo>
                  <a:pt x="913800" y="201188"/>
                </a:lnTo>
                <a:cubicBezTo>
                  <a:pt x="913800" y="179723"/>
                  <a:pt x="917933" y="160590"/>
                  <a:pt x="926199" y="143791"/>
                </a:cubicBezTo>
                <a:cubicBezTo>
                  <a:pt x="934465" y="126992"/>
                  <a:pt x="946365" y="113993"/>
                  <a:pt x="961897" y="104794"/>
                </a:cubicBezTo>
                <a:cubicBezTo>
                  <a:pt x="977430" y="95594"/>
                  <a:pt x="995462" y="90995"/>
                  <a:pt x="1015994" y="90995"/>
                </a:cubicBezTo>
                <a:close/>
                <a:moveTo>
                  <a:pt x="787394" y="90995"/>
                </a:moveTo>
                <a:cubicBezTo>
                  <a:pt x="816592" y="90995"/>
                  <a:pt x="840424" y="99927"/>
                  <a:pt x="858889" y="117793"/>
                </a:cubicBezTo>
                <a:cubicBezTo>
                  <a:pt x="877355" y="135659"/>
                  <a:pt x="887655" y="159924"/>
                  <a:pt x="889787" y="190589"/>
                </a:cubicBezTo>
                <a:lnTo>
                  <a:pt x="890187" y="205388"/>
                </a:lnTo>
                <a:cubicBezTo>
                  <a:pt x="890187" y="238586"/>
                  <a:pt x="880922" y="265217"/>
                  <a:pt x="862390" y="285283"/>
                </a:cubicBezTo>
                <a:cubicBezTo>
                  <a:pt x="843857" y="305348"/>
                  <a:pt x="818992" y="315381"/>
                  <a:pt x="787794" y="315381"/>
                </a:cubicBezTo>
                <a:cubicBezTo>
                  <a:pt x="756596" y="315381"/>
                  <a:pt x="731697" y="305382"/>
                  <a:pt x="713098" y="285383"/>
                </a:cubicBezTo>
                <a:cubicBezTo>
                  <a:pt x="694499" y="265384"/>
                  <a:pt x="685200" y="238186"/>
                  <a:pt x="685200" y="203788"/>
                </a:cubicBezTo>
                <a:lnTo>
                  <a:pt x="685200" y="201188"/>
                </a:lnTo>
                <a:cubicBezTo>
                  <a:pt x="685200" y="179723"/>
                  <a:pt x="689333" y="160590"/>
                  <a:pt x="697599" y="143791"/>
                </a:cubicBezTo>
                <a:cubicBezTo>
                  <a:pt x="705865" y="126992"/>
                  <a:pt x="717765" y="113993"/>
                  <a:pt x="733297" y="104794"/>
                </a:cubicBezTo>
                <a:cubicBezTo>
                  <a:pt x="748830" y="95594"/>
                  <a:pt x="766862" y="90995"/>
                  <a:pt x="787394" y="90995"/>
                </a:cubicBezTo>
                <a:close/>
                <a:moveTo>
                  <a:pt x="346643" y="90995"/>
                </a:moveTo>
                <a:cubicBezTo>
                  <a:pt x="373709" y="90995"/>
                  <a:pt x="395408" y="98694"/>
                  <a:pt x="411740" y="114093"/>
                </a:cubicBezTo>
                <a:cubicBezTo>
                  <a:pt x="428072" y="129492"/>
                  <a:pt x="436372" y="149991"/>
                  <a:pt x="436638" y="175589"/>
                </a:cubicBezTo>
                <a:lnTo>
                  <a:pt x="382441" y="175589"/>
                </a:lnTo>
                <a:cubicBezTo>
                  <a:pt x="382176" y="164332"/>
                  <a:pt x="378709" y="155184"/>
                  <a:pt x="372043" y="148147"/>
                </a:cubicBezTo>
                <a:cubicBezTo>
                  <a:pt x="365376" y="141110"/>
                  <a:pt x="356577" y="137592"/>
                  <a:pt x="345644" y="137592"/>
                </a:cubicBezTo>
                <a:cubicBezTo>
                  <a:pt x="332178" y="137592"/>
                  <a:pt x="322013" y="142499"/>
                  <a:pt x="315146" y="152313"/>
                </a:cubicBezTo>
                <a:cubicBezTo>
                  <a:pt x="308280" y="162127"/>
                  <a:pt x="304847" y="178050"/>
                  <a:pt x="304847" y="200082"/>
                </a:cubicBezTo>
                <a:lnTo>
                  <a:pt x="304847" y="206091"/>
                </a:lnTo>
                <a:cubicBezTo>
                  <a:pt x="304847" y="228391"/>
                  <a:pt x="308246" y="244415"/>
                  <a:pt x="315045" y="254163"/>
                </a:cubicBezTo>
                <a:cubicBezTo>
                  <a:pt x="321846" y="263910"/>
                  <a:pt x="332178" y="268784"/>
                  <a:pt x="346044" y="268784"/>
                </a:cubicBezTo>
                <a:cubicBezTo>
                  <a:pt x="356710" y="268784"/>
                  <a:pt x="365376" y="265851"/>
                  <a:pt x="372043" y="259984"/>
                </a:cubicBezTo>
                <a:cubicBezTo>
                  <a:pt x="378709" y="254118"/>
                  <a:pt x="382176" y="246318"/>
                  <a:pt x="382441" y="236586"/>
                </a:cubicBezTo>
                <a:lnTo>
                  <a:pt x="436638" y="236586"/>
                </a:lnTo>
                <a:cubicBezTo>
                  <a:pt x="436505" y="251252"/>
                  <a:pt x="432505" y="264684"/>
                  <a:pt x="424639" y="276883"/>
                </a:cubicBezTo>
                <a:cubicBezTo>
                  <a:pt x="416773" y="289083"/>
                  <a:pt x="406007" y="298549"/>
                  <a:pt x="392342" y="305282"/>
                </a:cubicBezTo>
                <a:cubicBezTo>
                  <a:pt x="378675" y="312014"/>
                  <a:pt x="363576" y="315381"/>
                  <a:pt x="347044" y="315381"/>
                </a:cubicBezTo>
                <a:cubicBezTo>
                  <a:pt x="316112" y="315381"/>
                  <a:pt x="291713" y="305548"/>
                  <a:pt x="273848" y="285883"/>
                </a:cubicBezTo>
                <a:cubicBezTo>
                  <a:pt x="255983" y="266217"/>
                  <a:pt x="247050" y="239052"/>
                  <a:pt x="247050" y="204388"/>
                </a:cubicBezTo>
                <a:lnTo>
                  <a:pt x="247050" y="200588"/>
                </a:lnTo>
                <a:cubicBezTo>
                  <a:pt x="247050" y="167257"/>
                  <a:pt x="255917" y="140658"/>
                  <a:pt x="273648" y="120793"/>
                </a:cubicBezTo>
                <a:cubicBezTo>
                  <a:pt x="291381" y="100927"/>
                  <a:pt x="315712" y="90995"/>
                  <a:pt x="346643" y="90995"/>
                </a:cubicBezTo>
                <a:close/>
                <a:moveTo>
                  <a:pt x="9030448" y="41798"/>
                </a:moveTo>
                <a:lnTo>
                  <a:pt x="9088244" y="41798"/>
                </a:lnTo>
                <a:lnTo>
                  <a:pt x="9088244" y="94994"/>
                </a:lnTo>
                <a:lnTo>
                  <a:pt x="9125242" y="94994"/>
                </a:lnTo>
                <a:lnTo>
                  <a:pt x="9125242" y="137392"/>
                </a:lnTo>
                <a:lnTo>
                  <a:pt x="9088244" y="137392"/>
                </a:lnTo>
                <a:lnTo>
                  <a:pt x="9088244" y="245385"/>
                </a:lnTo>
                <a:cubicBezTo>
                  <a:pt x="9088244" y="253385"/>
                  <a:pt x="9089778" y="259118"/>
                  <a:pt x="9092844" y="262584"/>
                </a:cubicBezTo>
                <a:cubicBezTo>
                  <a:pt x="9095910" y="266051"/>
                  <a:pt x="9101777" y="267784"/>
                  <a:pt x="9110443" y="267784"/>
                </a:cubicBezTo>
                <a:cubicBezTo>
                  <a:pt x="9116843" y="267784"/>
                  <a:pt x="9122509" y="267317"/>
                  <a:pt x="9127442" y="266384"/>
                </a:cubicBezTo>
                <a:lnTo>
                  <a:pt x="9127442" y="310181"/>
                </a:lnTo>
                <a:cubicBezTo>
                  <a:pt x="9116109" y="313648"/>
                  <a:pt x="9104443" y="315381"/>
                  <a:pt x="9092444" y="315381"/>
                </a:cubicBezTo>
                <a:cubicBezTo>
                  <a:pt x="9051913" y="315381"/>
                  <a:pt x="9031248" y="294916"/>
                  <a:pt x="9030448" y="253985"/>
                </a:cubicBezTo>
                <a:lnTo>
                  <a:pt x="9030448" y="137392"/>
                </a:lnTo>
                <a:lnTo>
                  <a:pt x="8998850" y="137392"/>
                </a:lnTo>
                <a:lnTo>
                  <a:pt x="8998850" y="94994"/>
                </a:lnTo>
                <a:lnTo>
                  <a:pt x="9030448" y="94994"/>
                </a:lnTo>
                <a:close/>
                <a:moveTo>
                  <a:pt x="2877299" y="41798"/>
                </a:moveTo>
                <a:lnTo>
                  <a:pt x="2935095" y="41798"/>
                </a:lnTo>
                <a:lnTo>
                  <a:pt x="2935095" y="94994"/>
                </a:lnTo>
                <a:lnTo>
                  <a:pt x="2972092" y="94994"/>
                </a:lnTo>
                <a:lnTo>
                  <a:pt x="2972092" y="137392"/>
                </a:lnTo>
                <a:lnTo>
                  <a:pt x="2935095" y="137392"/>
                </a:lnTo>
                <a:lnTo>
                  <a:pt x="2935095" y="245385"/>
                </a:lnTo>
                <a:cubicBezTo>
                  <a:pt x="2935095" y="253385"/>
                  <a:pt x="2936628" y="259118"/>
                  <a:pt x="2939695" y="262584"/>
                </a:cubicBezTo>
                <a:cubicBezTo>
                  <a:pt x="2942762" y="266051"/>
                  <a:pt x="2948627" y="267784"/>
                  <a:pt x="2957294" y="267784"/>
                </a:cubicBezTo>
                <a:cubicBezTo>
                  <a:pt x="2963693" y="267784"/>
                  <a:pt x="2969360" y="267317"/>
                  <a:pt x="2974293" y="266384"/>
                </a:cubicBezTo>
                <a:lnTo>
                  <a:pt x="2974293" y="310181"/>
                </a:lnTo>
                <a:cubicBezTo>
                  <a:pt x="2962960" y="313648"/>
                  <a:pt x="2951294" y="315381"/>
                  <a:pt x="2939295" y="315381"/>
                </a:cubicBezTo>
                <a:cubicBezTo>
                  <a:pt x="2898763" y="315381"/>
                  <a:pt x="2878099" y="294916"/>
                  <a:pt x="2877299" y="253985"/>
                </a:cubicBezTo>
                <a:lnTo>
                  <a:pt x="2877299" y="137392"/>
                </a:lnTo>
                <a:lnTo>
                  <a:pt x="2845701" y="137392"/>
                </a:lnTo>
                <a:lnTo>
                  <a:pt x="2845701" y="94994"/>
                </a:lnTo>
                <a:lnTo>
                  <a:pt x="2877299" y="94994"/>
                </a:lnTo>
                <a:close/>
                <a:moveTo>
                  <a:pt x="6736848" y="20199"/>
                </a:moveTo>
                <a:lnTo>
                  <a:pt x="6815243" y="20199"/>
                </a:lnTo>
                <a:lnTo>
                  <a:pt x="6890038" y="231386"/>
                </a:lnTo>
                <a:lnTo>
                  <a:pt x="6964434" y="20199"/>
                </a:lnTo>
                <a:lnTo>
                  <a:pt x="7043229" y="20199"/>
                </a:lnTo>
                <a:lnTo>
                  <a:pt x="7043229" y="311381"/>
                </a:lnTo>
                <a:lnTo>
                  <a:pt x="6983033" y="311381"/>
                </a:lnTo>
                <a:lnTo>
                  <a:pt x="6983033" y="231786"/>
                </a:lnTo>
                <a:lnTo>
                  <a:pt x="6989032" y="94394"/>
                </a:lnTo>
                <a:lnTo>
                  <a:pt x="6910437" y="311381"/>
                </a:lnTo>
                <a:lnTo>
                  <a:pt x="6869240" y="311381"/>
                </a:lnTo>
                <a:lnTo>
                  <a:pt x="6790844" y="94594"/>
                </a:lnTo>
                <a:lnTo>
                  <a:pt x="6796844" y="231786"/>
                </a:lnTo>
                <a:lnTo>
                  <a:pt x="6796844" y="311381"/>
                </a:lnTo>
                <a:lnTo>
                  <a:pt x="6736848" y="311381"/>
                </a:lnTo>
                <a:close/>
                <a:moveTo>
                  <a:pt x="4460374" y="20199"/>
                </a:moveTo>
                <a:lnTo>
                  <a:pt x="4655162" y="20199"/>
                </a:lnTo>
                <a:lnTo>
                  <a:pt x="4655162" y="68796"/>
                </a:lnTo>
                <a:lnTo>
                  <a:pt x="4520370" y="68796"/>
                </a:lnTo>
                <a:lnTo>
                  <a:pt x="4520370" y="138192"/>
                </a:lnTo>
                <a:lnTo>
                  <a:pt x="4635563" y="138192"/>
                </a:lnTo>
                <a:lnTo>
                  <a:pt x="4635563" y="185189"/>
                </a:lnTo>
                <a:lnTo>
                  <a:pt x="4520370" y="185189"/>
                </a:lnTo>
                <a:lnTo>
                  <a:pt x="4520370" y="263184"/>
                </a:lnTo>
                <a:lnTo>
                  <a:pt x="4655562" y="263184"/>
                </a:lnTo>
                <a:lnTo>
                  <a:pt x="4655562" y="311381"/>
                </a:lnTo>
                <a:lnTo>
                  <a:pt x="4460374" y="311381"/>
                </a:lnTo>
                <a:close/>
                <a:moveTo>
                  <a:pt x="1854324" y="20199"/>
                </a:moveTo>
                <a:lnTo>
                  <a:pt x="1914321" y="20199"/>
                </a:lnTo>
                <a:lnTo>
                  <a:pt x="1914321" y="311381"/>
                </a:lnTo>
                <a:lnTo>
                  <a:pt x="1854324" y="311381"/>
                </a:lnTo>
                <a:close/>
                <a:moveTo>
                  <a:pt x="116392" y="16199"/>
                </a:moveTo>
                <a:cubicBezTo>
                  <a:pt x="137192" y="16199"/>
                  <a:pt x="155724" y="19966"/>
                  <a:pt x="171989" y="27498"/>
                </a:cubicBezTo>
                <a:cubicBezTo>
                  <a:pt x="188255" y="35031"/>
                  <a:pt x="200888" y="45664"/>
                  <a:pt x="209888" y="59397"/>
                </a:cubicBezTo>
                <a:cubicBezTo>
                  <a:pt x="218886" y="73129"/>
                  <a:pt x="223386" y="88728"/>
                  <a:pt x="223386" y="106194"/>
                </a:cubicBezTo>
                <a:lnTo>
                  <a:pt x="163390" y="106194"/>
                </a:lnTo>
                <a:cubicBezTo>
                  <a:pt x="163390" y="92861"/>
                  <a:pt x="159191" y="82495"/>
                  <a:pt x="150790" y="75096"/>
                </a:cubicBezTo>
                <a:cubicBezTo>
                  <a:pt x="142391" y="67696"/>
                  <a:pt x="130592" y="63996"/>
                  <a:pt x="115393" y="63996"/>
                </a:cubicBezTo>
                <a:cubicBezTo>
                  <a:pt x="100728" y="63996"/>
                  <a:pt x="89328" y="67096"/>
                  <a:pt x="81195" y="73296"/>
                </a:cubicBezTo>
                <a:cubicBezTo>
                  <a:pt x="73063" y="79495"/>
                  <a:pt x="68995" y="87661"/>
                  <a:pt x="68995" y="97794"/>
                </a:cubicBezTo>
                <a:cubicBezTo>
                  <a:pt x="68995" y="107260"/>
                  <a:pt x="73762" y="115193"/>
                  <a:pt x="83295" y="121593"/>
                </a:cubicBezTo>
                <a:cubicBezTo>
                  <a:pt x="92827" y="127992"/>
                  <a:pt x="106860" y="133992"/>
                  <a:pt x="125392" y="139592"/>
                </a:cubicBezTo>
                <a:cubicBezTo>
                  <a:pt x="159524" y="149858"/>
                  <a:pt x="184388" y="162590"/>
                  <a:pt x="199988" y="177789"/>
                </a:cubicBezTo>
                <a:cubicBezTo>
                  <a:pt x="215586" y="192988"/>
                  <a:pt x="223386" y="211921"/>
                  <a:pt x="223386" y="234586"/>
                </a:cubicBezTo>
                <a:cubicBezTo>
                  <a:pt x="223386" y="259784"/>
                  <a:pt x="213853" y="279550"/>
                  <a:pt x="194788" y="293882"/>
                </a:cubicBezTo>
                <a:cubicBezTo>
                  <a:pt x="175723" y="308215"/>
                  <a:pt x="150058" y="315381"/>
                  <a:pt x="117793" y="315381"/>
                </a:cubicBezTo>
                <a:cubicBezTo>
                  <a:pt x="95394" y="315381"/>
                  <a:pt x="74995" y="311281"/>
                  <a:pt x="56597" y="303082"/>
                </a:cubicBezTo>
                <a:cubicBezTo>
                  <a:pt x="38197" y="294882"/>
                  <a:pt x="24165" y="283650"/>
                  <a:pt x="14499" y="269384"/>
                </a:cubicBezTo>
                <a:cubicBezTo>
                  <a:pt x="4833" y="255118"/>
                  <a:pt x="0" y="238586"/>
                  <a:pt x="0" y="219787"/>
                </a:cubicBezTo>
                <a:lnTo>
                  <a:pt x="60196" y="219787"/>
                </a:lnTo>
                <a:cubicBezTo>
                  <a:pt x="60196" y="251918"/>
                  <a:pt x="79396" y="267984"/>
                  <a:pt x="117793" y="267984"/>
                </a:cubicBezTo>
                <a:cubicBezTo>
                  <a:pt x="132059" y="267984"/>
                  <a:pt x="143191" y="265084"/>
                  <a:pt x="151190" y="259285"/>
                </a:cubicBezTo>
                <a:cubicBezTo>
                  <a:pt x="159191" y="253485"/>
                  <a:pt x="163190" y="245385"/>
                  <a:pt x="163190" y="234986"/>
                </a:cubicBezTo>
                <a:cubicBezTo>
                  <a:pt x="163190" y="223653"/>
                  <a:pt x="159191" y="214954"/>
                  <a:pt x="151190" y="208887"/>
                </a:cubicBezTo>
                <a:cubicBezTo>
                  <a:pt x="143191" y="202821"/>
                  <a:pt x="128793" y="196422"/>
                  <a:pt x="107993" y="189689"/>
                </a:cubicBezTo>
                <a:cubicBezTo>
                  <a:pt x="87194" y="182956"/>
                  <a:pt x="70729" y="176323"/>
                  <a:pt x="58596" y="169790"/>
                </a:cubicBezTo>
                <a:cubicBezTo>
                  <a:pt x="25531" y="151924"/>
                  <a:pt x="8999" y="127859"/>
                  <a:pt x="8999" y="97594"/>
                </a:cubicBezTo>
                <a:cubicBezTo>
                  <a:pt x="8999" y="81862"/>
                  <a:pt x="13432" y="67829"/>
                  <a:pt x="22299" y="55497"/>
                </a:cubicBezTo>
                <a:cubicBezTo>
                  <a:pt x="31165" y="43164"/>
                  <a:pt x="43897" y="33531"/>
                  <a:pt x="60496" y="26599"/>
                </a:cubicBezTo>
                <a:cubicBezTo>
                  <a:pt x="77095" y="19666"/>
                  <a:pt x="95727" y="16199"/>
                  <a:pt x="116392" y="16199"/>
                </a:cubicBezTo>
                <a:close/>
                <a:moveTo>
                  <a:pt x="6107822" y="9200"/>
                </a:moveTo>
                <a:cubicBezTo>
                  <a:pt x="6117688" y="9200"/>
                  <a:pt x="6125554" y="11999"/>
                  <a:pt x="6131420" y="17599"/>
                </a:cubicBezTo>
                <a:cubicBezTo>
                  <a:pt x="6137286" y="23199"/>
                  <a:pt x="6140220" y="30332"/>
                  <a:pt x="6140220" y="38998"/>
                </a:cubicBezTo>
                <a:cubicBezTo>
                  <a:pt x="6140220" y="47797"/>
                  <a:pt x="6137253" y="54997"/>
                  <a:pt x="6131320" y="60597"/>
                </a:cubicBezTo>
                <a:cubicBezTo>
                  <a:pt x="6125388" y="66196"/>
                  <a:pt x="6117554" y="68996"/>
                  <a:pt x="6107822" y="68996"/>
                </a:cubicBezTo>
                <a:cubicBezTo>
                  <a:pt x="6098089" y="68996"/>
                  <a:pt x="6090256" y="66196"/>
                  <a:pt x="6084323" y="60597"/>
                </a:cubicBezTo>
                <a:cubicBezTo>
                  <a:pt x="6078390" y="54997"/>
                  <a:pt x="6075424" y="47797"/>
                  <a:pt x="6075424" y="38998"/>
                </a:cubicBezTo>
                <a:cubicBezTo>
                  <a:pt x="6075424" y="30332"/>
                  <a:pt x="6078324" y="23199"/>
                  <a:pt x="6084123" y="17599"/>
                </a:cubicBezTo>
                <a:cubicBezTo>
                  <a:pt x="6089923" y="11999"/>
                  <a:pt x="6097822" y="9200"/>
                  <a:pt x="6107822" y="9200"/>
                </a:cubicBezTo>
                <a:close/>
                <a:moveTo>
                  <a:pt x="5183897" y="9200"/>
                </a:moveTo>
                <a:cubicBezTo>
                  <a:pt x="5193763" y="9200"/>
                  <a:pt x="5201629" y="11999"/>
                  <a:pt x="5207495" y="17599"/>
                </a:cubicBezTo>
                <a:cubicBezTo>
                  <a:pt x="5213361" y="23199"/>
                  <a:pt x="5216295" y="30332"/>
                  <a:pt x="5216295" y="38998"/>
                </a:cubicBezTo>
                <a:cubicBezTo>
                  <a:pt x="5216295" y="47797"/>
                  <a:pt x="5213328" y="54997"/>
                  <a:pt x="5207395" y="60597"/>
                </a:cubicBezTo>
                <a:cubicBezTo>
                  <a:pt x="5201462" y="66196"/>
                  <a:pt x="5193629" y="68996"/>
                  <a:pt x="5183897" y="68996"/>
                </a:cubicBezTo>
                <a:cubicBezTo>
                  <a:pt x="5174164" y="68996"/>
                  <a:pt x="5166331" y="66196"/>
                  <a:pt x="5160398" y="60597"/>
                </a:cubicBezTo>
                <a:cubicBezTo>
                  <a:pt x="5154465" y="54997"/>
                  <a:pt x="5151499" y="47797"/>
                  <a:pt x="5151499" y="38998"/>
                </a:cubicBezTo>
                <a:cubicBezTo>
                  <a:pt x="5151499" y="30332"/>
                  <a:pt x="5154399" y="23199"/>
                  <a:pt x="5160198" y="17599"/>
                </a:cubicBezTo>
                <a:cubicBezTo>
                  <a:pt x="5165998" y="11999"/>
                  <a:pt x="5173898" y="9200"/>
                  <a:pt x="5183897" y="9200"/>
                </a:cubicBezTo>
                <a:close/>
                <a:moveTo>
                  <a:pt x="3193173" y="9200"/>
                </a:moveTo>
                <a:cubicBezTo>
                  <a:pt x="3203038" y="9200"/>
                  <a:pt x="3210905" y="11999"/>
                  <a:pt x="3216770" y="17599"/>
                </a:cubicBezTo>
                <a:cubicBezTo>
                  <a:pt x="3222638" y="23199"/>
                  <a:pt x="3225570" y="30332"/>
                  <a:pt x="3225570" y="38998"/>
                </a:cubicBezTo>
                <a:cubicBezTo>
                  <a:pt x="3225570" y="47797"/>
                  <a:pt x="3222604" y="54997"/>
                  <a:pt x="3216670" y="60597"/>
                </a:cubicBezTo>
                <a:cubicBezTo>
                  <a:pt x="3210739" y="66196"/>
                  <a:pt x="3202905" y="68996"/>
                  <a:pt x="3193173" y="68996"/>
                </a:cubicBezTo>
                <a:cubicBezTo>
                  <a:pt x="3183440" y="68996"/>
                  <a:pt x="3175607" y="66196"/>
                  <a:pt x="3169674" y="60597"/>
                </a:cubicBezTo>
                <a:cubicBezTo>
                  <a:pt x="3163741" y="54997"/>
                  <a:pt x="3160774" y="47797"/>
                  <a:pt x="3160774" y="38998"/>
                </a:cubicBezTo>
                <a:cubicBezTo>
                  <a:pt x="3160774" y="30332"/>
                  <a:pt x="3163674" y="23199"/>
                  <a:pt x="3169474" y="17599"/>
                </a:cubicBezTo>
                <a:cubicBezTo>
                  <a:pt x="3175274" y="11999"/>
                  <a:pt x="3183173" y="9200"/>
                  <a:pt x="3193173" y="9200"/>
                </a:cubicBezTo>
                <a:close/>
                <a:moveTo>
                  <a:pt x="4251191" y="4200"/>
                </a:moveTo>
                <a:lnTo>
                  <a:pt x="4309188" y="4200"/>
                </a:lnTo>
                <a:lnTo>
                  <a:pt x="4309188" y="311381"/>
                </a:lnTo>
                <a:lnTo>
                  <a:pt x="4256991" y="311381"/>
                </a:lnTo>
                <a:lnTo>
                  <a:pt x="4254191" y="288383"/>
                </a:lnTo>
                <a:cubicBezTo>
                  <a:pt x="4239792" y="306381"/>
                  <a:pt x="4221260" y="315381"/>
                  <a:pt x="4198595" y="315381"/>
                </a:cubicBezTo>
                <a:cubicBezTo>
                  <a:pt x="4173129" y="315381"/>
                  <a:pt x="4152697" y="305348"/>
                  <a:pt x="4137298" y="285283"/>
                </a:cubicBezTo>
                <a:cubicBezTo>
                  <a:pt x="4121899" y="265217"/>
                  <a:pt x="4114200" y="237319"/>
                  <a:pt x="4114200" y="201588"/>
                </a:cubicBezTo>
                <a:cubicBezTo>
                  <a:pt x="4114200" y="167857"/>
                  <a:pt x="4121766" y="140992"/>
                  <a:pt x="4136898" y="120993"/>
                </a:cubicBezTo>
                <a:cubicBezTo>
                  <a:pt x="4152030" y="100994"/>
                  <a:pt x="4172729" y="90995"/>
                  <a:pt x="4198995" y="90995"/>
                </a:cubicBezTo>
                <a:cubicBezTo>
                  <a:pt x="4220060" y="90995"/>
                  <a:pt x="4237459" y="98861"/>
                  <a:pt x="4251191" y="114593"/>
                </a:cubicBezTo>
                <a:close/>
                <a:moveTo>
                  <a:pt x="3488024" y="4200"/>
                </a:moveTo>
                <a:lnTo>
                  <a:pt x="3546021" y="4200"/>
                </a:lnTo>
                <a:lnTo>
                  <a:pt x="3546021" y="311381"/>
                </a:lnTo>
                <a:lnTo>
                  <a:pt x="3488024" y="311381"/>
                </a:lnTo>
                <a:close/>
                <a:moveTo>
                  <a:pt x="2327141" y="4200"/>
                </a:moveTo>
                <a:lnTo>
                  <a:pt x="2385138" y="4200"/>
                </a:lnTo>
                <a:lnTo>
                  <a:pt x="2385138" y="311381"/>
                </a:lnTo>
                <a:lnTo>
                  <a:pt x="2332941" y="311381"/>
                </a:lnTo>
                <a:lnTo>
                  <a:pt x="2330141" y="288383"/>
                </a:lnTo>
                <a:cubicBezTo>
                  <a:pt x="2315743" y="306381"/>
                  <a:pt x="2297210" y="315381"/>
                  <a:pt x="2274545" y="315381"/>
                </a:cubicBezTo>
                <a:cubicBezTo>
                  <a:pt x="2249080" y="315381"/>
                  <a:pt x="2228647" y="305348"/>
                  <a:pt x="2213249" y="285283"/>
                </a:cubicBezTo>
                <a:cubicBezTo>
                  <a:pt x="2197849" y="265217"/>
                  <a:pt x="2190150" y="237319"/>
                  <a:pt x="2190150" y="201588"/>
                </a:cubicBezTo>
                <a:cubicBezTo>
                  <a:pt x="2190150" y="167857"/>
                  <a:pt x="2197716" y="140992"/>
                  <a:pt x="2212849" y="120993"/>
                </a:cubicBezTo>
                <a:cubicBezTo>
                  <a:pt x="2227980" y="100994"/>
                  <a:pt x="2248679" y="90995"/>
                  <a:pt x="2274945" y="90995"/>
                </a:cubicBezTo>
                <a:cubicBezTo>
                  <a:pt x="2296010" y="90995"/>
                  <a:pt x="2313409" y="98861"/>
                  <a:pt x="2327141" y="114593"/>
                </a:cubicBezTo>
                <a:close/>
                <a:moveTo>
                  <a:pt x="1154399" y="4200"/>
                </a:moveTo>
                <a:lnTo>
                  <a:pt x="1212395" y="4200"/>
                </a:lnTo>
                <a:lnTo>
                  <a:pt x="1212395" y="311381"/>
                </a:lnTo>
                <a:lnTo>
                  <a:pt x="1154399" y="311381"/>
                </a:lnTo>
                <a:close/>
                <a:moveTo>
                  <a:pt x="464199" y="4200"/>
                </a:moveTo>
                <a:lnTo>
                  <a:pt x="521997" y="4200"/>
                </a:lnTo>
                <a:lnTo>
                  <a:pt x="521997" y="118593"/>
                </a:lnTo>
                <a:cubicBezTo>
                  <a:pt x="537328" y="100194"/>
                  <a:pt x="556594" y="90995"/>
                  <a:pt x="579792" y="90995"/>
                </a:cubicBezTo>
                <a:cubicBezTo>
                  <a:pt x="626723" y="90995"/>
                  <a:pt x="650521" y="118260"/>
                  <a:pt x="651188" y="172790"/>
                </a:cubicBezTo>
                <a:lnTo>
                  <a:pt x="651188" y="311381"/>
                </a:lnTo>
                <a:lnTo>
                  <a:pt x="593391" y="311381"/>
                </a:lnTo>
                <a:lnTo>
                  <a:pt x="593391" y="174390"/>
                </a:lnTo>
                <a:cubicBezTo>
                  <a:pt x="593391" y="161990"/>
                  <a:pt x="590726" y="152824"/>
                  <a:pt x="585392" y="146891"/>
                </a:cubicBezTo>
                <a:cubicBezTo>
                  <a:pt x="580059" y="140958"/>
                  <a:pt x="571193" y="137992"/>
                  <a:pt x="558794" y="137992"/>
                </a:cubicBezTo>
                <a:cubicBezTo>
                  <a:pt x="541862" y="137992"/>
                  <a:pt x="529596" y="144525"/>
                  <a:pt x="521997" y="157591"/>
                </a:cubicBezTo>
                <a:lnTo>
                  <a:pt x="521997" y="311381"/>
                </a:lnTo>
                <a:lnTo>
                  <a:pt x="464199" y="311381"/>
                </a:lnTo>
                <a:close/>
                <a:moveTo>
                  <a:pt x="1694269" y="0"/>
                </a:moveTo>
                <a:cubicBezTo>
                  <a:pt x="1702268" y="0"/>
                  <a:pt x="1712068" y="1333"/>
                  <a:pt x="1723666" y="4000"/>
                </a:cubicBezTo>
                <a:lnTo>
                  <a:pt x="1723067" y="48797"/>
                </a:lnTo>
                <a:cubicBezTo>
                  <a:pt x="1718268" y="47597"/>
                  <a:pt x="1712401" y="46997"/>
                  <a:pt x="1705467" y="46997"/>
                </a:cubicBezTo>
                <a:cubicBezTo>
                  <a:pt x="1683736" y="46997"/>
                  <a:pt x="1672870" y="57197"/>
                  <a:pt x="1672870" y="77595"/>
                </a:cubicBezTo>
                <a:lnTo>
                  <a:pt x="1672870" y="94994"/>
                </a:lnTo>
                <a:lnTo>
                  <a:pt x="1715867" y="94994"/>
                </a:lnTo>
                <a:lnTo>
                  <a:pt x="1715867" y="137392"/>
                </a:lnTo>
                <a:lnTo>
                  <a:pt x="1672870" y="137392"/>
                </a:lnTo>
                <a:lnTo>
                  <a:pt x="1672870" y="311381"/>
                </a:lnTo>
                <a:lnTo>
                  <a:pt x="1614874" y="311381"/>
                </a:lnTo>
                <a:lnTo>
                  <a:pt x="1614874" y="137392"/>
                </a:lnTo>
                <a:lnTo>
                  <a:pt x="1582675" y="137392"/>
                </a:lnTo>
                <a:lnTo>
                  <a:pt x="1582675" y="94994"/>
                </a:lnTo>
                <a:lnTo>
                  <a:pt x="1614874" y="94994"/>
                </a:lnTo>
                <a:lnTo>
                  <a:pt x="1614874" y="76595"/>
                </a:lnTo>
                <a:cubicBezTo>
                  <a:pt x="1614874" y="52330"/>
                  <a:pt x="1621840" y="33498"/>
                  <a:pt x="1635772" y="20099"/>
                </a:cubicBezTo>
                <a:cubicBezTo>
                  <a:pt x="1649704" y="6700"/>
                  <a:pt x="1669203" y="0"/>
                  <a:pt x="1694269"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000" b="1" i="0" spc="200" dirty="0">
              <a:solidFill>
                <a:srgbClr val="FFFFFF"/>
              </a:solidFill>
              <a:effectLst/>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572D1E0F-B1D4-4015-BA3E-4F7855F90DDA}"/>
              </a:ext>
            </a:extLst>
          </p:cNvPr>
          <p:cNvSpPr txBox="1"/>
          <p:nvPr/>
        </p:nvSpPr>
        <p:spPr>
          <a:xfrm>
            <a:off x="2350854" y="2567975"/>
            <a:ext cx="7780733" cy="1320701"/>
          </a:xfrm>
          <a:custGeom>
            <a:avLst/>
            <a:gdLst/>
            <a:ahLst/>
            <a:cxnLst/>
            <a:rect l="l" t="t" r="r" b="b"/>
            <a:pathLst>
              <a:path w="7780733" h="1320701">
                <a:moveTo>
                  <a:pt x="5322093" y="1044178"/>
                </a:moveTo>
                <a:cubicBezTo>
                  <a:pt x="5279032" y="1044178"/>
                  <a:pt x="5256112" y="1059061"/>
                  <a:pt x="5253334" y="1088827"/>
                </a:cubicBezTo>
                <a:lnTo>
                  <a:pt x="5253036" y="1093887"/>
                </a:lnTo>
                <a:cubicBezTo>
                  <a:pt x="5253036" y="1104603"/>
                  <a:pt x="5256806" y="1113433"/>
                  <a:pt x="5264347" y="1120378"/>
                </a:cubicBezTo>
                <a:cubicBezTo>
                  <a:pt x="5271888" y="1127324"/>
                  <a:pt x="5282207" y="1130796"/>
                  <a:pt x="5295303" y="1130796"/>
                </a:cubicBezTo>
                <a:cubicBezTo>
                  <a:pt x="5308003" y="1130796"/>
                  <a:pt x="5319711" y="1127969"/>
                  <a:pt x="5330427" y="1122313"/>
                </a:cubicBezTo>
                <a:cubicBezTo>
                  <a:pt x="5341143" y="1116658"/>
                  <a:pt x="5349080" y="1109068"/>
                  <a:pt x="5354239" y="1099543"/>
                </a:cubicBezTo>
                <a:lnTo>
                  <a:pt x="5354239" y="1044178"/>
                </a:lnTo>
                <a:close/>
                <a:moveTo>
                  <a:pt x="4655343" y="1044178"/>
                </a:moveTo>
                <a:cubicBezTo>
                  <a:pt x="4612282" y="1044178"/>
                  <a:pt x="4589362" y="1059061"/>
                  <a:pt x="4586584" y="1088827"/>
                </a:cubicBezTo>
                <a:lnTo>
                  <a:pt x="4586286" y="1093887"/>
                </a:lnTo>
                <a:cubicBezTo>
                  <a:pt x="4586286" y="1104603"/>
                  <a:pt x="4590057" y="1113433"/>
                  <a:pt x="4597597" y="1120378"/>
                </a:cubicBezTo>
                <a:cubicBezTo>
                  <a:pt x="4605138" y="1127324"/>
                  <a:pt x="4615457" y="1130796"/>
                  <a:pt x="4628553" y="1130796"/>
                </a:cubicBezTo>
                <a:cubicBezTo>
                  <a:pt x="4641254" y="1130796"/>
                  <a:pt x="4652961" y="1127969"/>
                  <a:pt x="4663677" y="1122313"/>
                </a:cubicBezTo>
                <a:cubicBezTo>
                  <a:pt x="4674393" y="1116658"/>
                  <a:pt x="4682330" y="1109068"/>
                  <a:pt x="4687489" y="1099543"/>
                </a:cubicBezTo>
                <a:lnTo>
                  <a:pt x="4687489" y="1044178"/>
                </a:lnTo>
                <a:close/>
                <a:moveTo>
                  <a:pt x="3140868" y="1044178"/>
                </a:moveTo>
                <a:cubicBezTo>
                  <a:pt x="3097807" y="1044178"/>
                  <a:pt x="3074888" y="1059061"/>
                  <a:pt x="3072110" y="1088827"/>
                </a:cubicBezTo>
                <a:lnTo>
                  <a:pt x="3071811" y="1093887"/>
                </a:lnTo>
                <a:cubicBezTo>
                  <a:pt x="3071811" y="1104603"/>
                  <a:pt x="3075583" y="1113433"/>
                  <a:pt x="3083123" y="1120378"/>
                </a:cubicBezTo>
                <a:cubicBezTo>
                  <a:pt x="3090663" y="1127324"/>
                  <a:pt x="3100983" y="1130796"/>
                  <a:pt x="3114079" y="1130796"/>
                </a:cubicBezTo>
                <a:cubicBezTo>
                  <a:pt x="3126779" y="1130796"/>
                  <a:pt x="3138487" y="1127969"/>
                  <a:pt x="3149202" y="1122313"/>
                </a:cubicBezTo>
                <a:cubicBezTo>
                  <a:pt x="3159918" y="1116658"/>
                  <a:pt x="3167856" y="1109068"/>
                  <a:pt x="3173015" y="1099543"/>
                </a:cubicBezTo>
                <a:lnTo>
                  <a:pt x="3173015" y="1044178"/>
                </a:lnTo>
                <a:close/>
                <a:moveTo>
                  <a:pt x="5643561" y="932557"/>
                </a:moveTo>
                <a:cubicBezTo>
                  <a:pt x="5622924" y="932557"/>
                  <a:pt x="5606701" y="941004"/>
                  <a:pt x="5594895" y="957898"/>
                </a:cubicBezTo>
                <a:cubicBezTo>
                  <a:pt x="5583088" y="974791"/>
                  <a:pt x="5577184" y="1000031"/>
                  <a:pt x="5577184" y="1033616"/>
                </a:cubicBezTo>
                <a:cubicBezTo>
                  <a:pt x="5577184" y="1062833"/>
                  <a:pt x="5583038" y="1085739"/>
                  <a:pt x="5594746" y="1102333"/>
                </a:cubicBezTo>
                <a:cubicBezTo>
                  <a:pt x="5606454" y="1118927"/>
                  <a:pt x="5622527" y="1127224"/>
                  <a:pt x="5642966" y="1127224"/>
                </a:cubicBezTo>
                <a:cubicBezTo>
                  <a:pt x="5669160" y="1127224"/>
                  <a:pt x="5687912" y="1117386"/>
                  <a:pt x="5699223" y="1097710"/>
                </a:cubicBezTo>
                <a:lnTo>
                  <a:pt x="5699223" y="962072"/>
                </a:lnTo>
                <a:cubicBezTo>
                  <a:pt x="5687714" y="942396"/>
                  <a:pt x="5669160" y="932557"/>
                  <a:pt x="5643561" y="932557"/>
                </a:cubicBezTo>
                <a:close/>
                <a:moveTo>
                  <a:pt x="1435298" y="932557"/>
                </a:moveTo>
                <a:cubicBezTo>
                  <a:pt x="1408310" y="932557"/>
                  <a:pt x="1389757" y="942876"/>
                  <a:pt x="1379636" y="963513"/>
                </a:cubicBezTo>
                <a:lnTo>
                  <a:pt x="1379636" y="1095375"/>
                </a:lnTo>
                <a:cubicBezTo>
                  <a:pt x="1390153" y="1116608"/>
                  <a:pt x="1408906" y="1127224"/>
                  <a:pt x="1435893" y="1127224"/>
                </a:cubicBezTo>
                <a:cubicBezTo>
                  <a:pt x="1476970" y="1127224"/>
                  <a:pt x="1497508" y="1093589"/>
                  <a:pt x="1497508" y="1026319"/>
                </a:cubicBezTo>
                <a:cubicBezTo>
                  <a:pt x="1497508" y="996355"/>
                  <a:pt x="1492200" y="973237"/>
                  <a:pt x="1481583" y="956965"/>
                </a:cubicBezTo>
                <a:cubicBezTo>
                  <a:pt x="1470967" y="940693"/>
                  <a:pt x="1455538" y="932557"/>
                  <a:pt x="1435298" y="932557"/>
                </a:cubicBezTo>
                <a:close/>
                <a:moveTo>
                  <a:pt x="1092397" y="932557"/>
                </a:moveTo>
                <a:cubicBezTo>
                  <a:pt x="1065410" y="932557"/>
                  <a:pt x="1046857" y="942876"/>
                  <a:pt x="1036736" y="963513"/>
                </a:cubicBezTo>
                <a:lnTo>
                  <a:pt x="1036736" y="1095375"/>
                </a:lnTo>
                <a:cubicBezTo>
                  <a:pt x="1047253" y="1116608"/>
                  <a:pt x="1066006" y="1127224"/>
                  <a:pt x="1092993" y="1127224"/>
                </a:cubicBezTo>
                <a:cubicBezTo>
                  <a:pt x="1134069" y="1127224"/>
                  <a:pt x="1154608" y="1093589"/>
                  <a:pt x="1154608" y="1026319"/>
                </a:cubicBezTo>
                <a:cubicBezTo>
                  <a:pt x="1154608" y="996355"/>
                  <a:pt x="1149300" y="973237"/>
                  <a:pt x="1138684" y="956965"/>
                </a:cubicBezTo>
                <a:cubicBezTo>
                  <a:pt x="1128067" y="940693"/>
                  <a:pt x="1112639" y="932557"/>
                  <a:pt x="1092397" y="932557"/>
                </a:cubicBezTo>
                <a:close/>
                <a:moveTo>
                  <a:pt x="6851748" y="931962"/>
                </a:moveTo>
                <a:cubicBezTo>
                  <a:pt x="6834682" y="931962"/>
                  <a:pt x="6820841" y="937742"/>
                  <a:pt x="6810225" y="949303"/>
                </a:cubicBezTo>
                <a:cubicBezTo>
                  <a:pt x="6799609" y="960863"/>
                  <a:pt x="6792812" y="977407"/>
                  <a:pt x="6789835" y="998935"/>
                </a:cubicBezTo>
                <a:lnTo>
                  <a:pt x="6909493" y="998935"/>
                </a:lnTo>
                <a:lnTo>
                  <a:pt x="6909493" y="992056"/>
                </a:lnTo>
                <a:cubicBezTo>
                  <a:pt x="6909096" y="972922"/>
                  <a:pt x="6903937" y="958123"/>
                  <a:pt x="6894015" y="947659"/>
                </a:cubicBezTo>
                <a:cubicBezTo>
                  <a:pt x="6884093" y="937194"/>
                  <a:pt x="6870004" y="931962"/>
                  <a:pt x="6851748" y="931962"/>
                </a:cubicBezTo>
                <a:close/>
                <a:moveTo>
                  <a:pt x="5994498" y="931962"/>
                </a:moveTo>
                <a:cubicBezTo>
                  <a:pt x="5977432" y="931962"/>
                  <a:pt x="5963591" y="937742"/>
                  <a:pt x="5952975" y="949303"/>
                </a:cubicBezTo>
                <a:cubicBezTo>
                  <a:pt x="5942359" y="960863"/>
                  <a:pt x="5935562" y="977407"/>
                  <a:pt x="5932586" y="998935"/>
                </a:cubicBezTo>
                <a:lnTo>
                  <a:pt x="6052243" y="998935"/>
                </a:lnTo>
                <a:lnTo>
                  <a:pt x="6052243" y="992056"/>
                </a:lnTo>
                <a:cubicBezTo>
                  <a:pt x="6051846" y="972922"/>
                  <a:pt x="6046687" y="958123"/>
                  <a:pt x="6036765" y="947659"/>
                </a:cubicBezTo>
                <a:cubicBezTo>
                  <a:pt x="6026843" y="937194"/>
                  <a:pt x="6012754" y="931962"/>
                  <a:pt x="5994498" y="931962"/>
                </a:cubicBezTo>
                <a:close/>
                <a:moveTo>
                  <a:pt x="3326903" y="868561"/>
                </a:moveTo>
                <a:lnTo>
                  <a:pt x="3413223" y="868561"/>
                </a:lnTo>
                <a:lnTo>
                  <a:pt x="3413223" y="1190625"/>
                </a:lnTo>
                <a:lnTo>
                  <a:pt x="3326903" y="1190625"/>
                </a:lnTo>
                <a:close/>
                <a:moveTo>
                  <a:pt x="1766292" y="868561"/>
                </a:moveTo>
                <a:lnTo>
                  <a:pt x="1858862" y="868561"/>
                </a:lnTo>
                <a:lnTo>
                  <a:pt x="1918691" y="1068884"/>
                </a:lnTo>
                <a:lnTo>
                  <a:pt x="1978223" y="868561"/>
                </a:lnTo>
                <a:lnTo>
                  <a:pt x="2070496" y="868561"/>
                </a:lnTo>
                <a:lnTo>
                  <a:pt x="1941015" y="1240632"/>
                </a:lnTo>
                <a:lnTo>
                  <a:pt x="1933872" y="1257598"/>
                </a:lnTo>
                <a:cubicBezTo>
                  <a:pt x="1914623" y="1299667"/>
                  <a:pt x="1882874" y="1320701"/>
                  <a:pt x="1838622" y="1320701"/>
                </a:cubicBezTo>
                <a:cubicBezTo>
                  <a:pt x="1826120" y="1320701"/>
                  <a:pt x="1813421" y="1318816"/>
                  <a:pt x="1800522" y="1315046"/>
                </a:cubicBezTo>
                <a:lnTo>
                  <a:pt x="1800522" y="1249859"/>
                </a:lnTo>
                <a:lnTo>
                  <a:pt x="1813619" y="1250157"/>
                </a:lnTo>
                <a:cubicBezTo>
                  <a:pt x="1829891" y="1250157"/>
                  <a:pt x="1842045" y="1247676"/>
                  <a:pt x="1850082" y="1242715"/>
                </a:cubicBezTo>
                <a:cubicBezTo>
                  <a:pt x="1858119" y="1237754"/>
                  <a:pt x="1864418" y="1229519"/>
                  <a:pt x="1868983" y="1218010"/>
                </a:cubicBezTo>
                <a:lnTo>
                  <a:pt x="1879104" y="1191518"/>
                </a:lnTo>
                <a:close/>
                <a:moveTo>
                  <a:pt x="605730" y="868561"/>
                </a:moveTo>
                <a:lnTo>
                  <a:pt x="691752" y="868561"/>
                </a:lnTo>
                <a:lnTo>
                  <a:pt x="691752" y="1076865"/>
                </a:lnTo>
                <a:cubicBezTo>
                  <a:pt x="691752" y="1110438"/>
                  <a:pt x="707032" y="1127224"/>
                  <a:pt x="737592" y="1127224"/>
                </a:cubicBezTo>
                <a:cubicBezTo>
                  <a:pt x="766762" y="1127224"/>
                  <a:pt x="786804" y="1117092"/>
                  <a:pt x="797718" y="1096826"/>
                </a:cubicBezTo>
                <a:lnTo>
                  <a:pt x="797718" y="868561"/>
                </a:lnTo>
                <a:lnTo>
                  <a:pt x="884039" y="868561"/>
                </a:lnTo>
                <a:lnTo>
                  <a:pt x="884039" y="1190625"/>
                </a:lnTo>
                <a:lnTo>
                  <a:pt x="803076" y="1190625"/>
                </a:lnTo>
                <a:lnTo>
                  <a:pt x="800694" y="1157883"/>
                </a:lnTo>
                <a:cubicBezTo>
                  <a:pt x="779462" y="1183680"/>
                  <a:pt x="750093" y="1196578"/>
                  <a:pt x="712589" y="1196578"/>
                </a:cubicBezTo>
                <a:cubicBezTo>
                  <a:pt x="678060" y="1196578"/>
                  <a:pt x="651718" y="1186656"/>
                  <a:pt x="633561" y="1166813"/>
                </a:cubicBezTo>
                <a:cubicBezTo>
                  <a:pt x="615404" y="1146969"/>
                  <a:pt x="606127" y="1117898"/>
                  <a:pt x="605730" y="1079600"/>
                </a:cubicBezTo>
                <a:close/>
                <a:moveTo>
                  <a:pt x="7221139" y="862608"/>
                </a:moveTo>
                <a:cubicBezTo>
                  <a:pt x="7255270" y="862608"/>
                  <a:pt x="7280671" y="872629"/>
                  <a:pt x="7297339" y="892671"/>
                </a:cubicBezTo>
                <a:cubicBezTo>
                  <a:pt x="7314008" y="912713"/>
                  <a:pt x="7322541" y="942678"/>
                  <a:pt x="7322937" y="982564"/>
                </a:cubicBezTo>
                <a:lnTo>
                  <a:pt x="7322937" y="1190625"/>
                </a:lnTo>
                <a:lnTo>
                  <a:pt x="7236915" y="1190625"/>
                </a:lnTo>
                <a:lnTo>
                  <a:pt x="7236915" y="984647"/>
                </a:lnTo>
                <a:cubicBezTo>
                  <a:pt x="7236915" y="966391"/>
                  <a:pt x="7232946" y="953145"/>
                  <a:pt x="7225009" y="944910"/>
                </a:cubicBezTo>
                <a:cubicBezTo>
                  <a:pt x="7217071" y="936675"/>
                  <a:pt x="7203875" y="932557"/>
                  <a:pt x="7185421" y="932557"/>
                </a:cubicBezTo>
                <a:cubicBezTo>
                  <a:pt x="7161211" y="932557"/>
                  <a:pt x="7143054" y="942876"/>
                  <a:pt x="7130949" y="963513"/>
                </a:cubicBezTo>
                <a:lnTo>
                  <a:pt x="7130949" y="1190625"/>
                </a:lnTo>
                <a:lnTo>
                  <a:pt x="7044927" y="1190625"/>
                </a:lnTo>
                <a:lnTo>
                  <a:pt x="7044927" y="868561"/>
                </a:lnTo>
                <a:lnTo>
                  <a:pt x="7125889" y="868561"/>
                </a:lnTo>
                <a:lnTo>
                  <a:pt x="7128568" y="905768"/>
                </a:lnTo>
                <a:cubicBezTo>
                  <a:pt x="7151587" y="876995"/>
                  <a:pt x="7182444" y="862608"/>
                  <a:pt x="7221139" y="862608"/>
                </a:cubicBezTo>
                <a:close/>
                <a:moveTo>
                  <a:pt x="6852045" y="862608"/>
                </a:moveTo>
                <a:cubicBezTo>
                  <a:pt x="6896099" y="862608"/>
                  <a:pt x="6930775" y="876499"/>
                  <a:pt x="6956077" y="904280"/>
                </a:cubicBezTo>
                <a:cubicBezTo>
                  <a:pt x="6981377" y="932061"/>
                  <a:pt x="6994027" y="971451"/>
                  <a:pt x="6994027" y="1022450"/>
                </a:cubicBezTo>
                <a:lnTo>
                  <a:pt x="6994027" y="1057573"/>
                </a:lnTo>
                <a:lnTo>
                  <a:pt x="6788943" y="1057573"/>
                </a:lnTo>
                <a:cubicBezTo>
                  <a:pt x="6791721" y="1078607"/>
                  <a:pt x="6800105" y="1095474"/>
                  <a:pt x="6814095" y="1108174"/>
                </a:cubicBezTo>
                <a:cubicBezTo>
                  <a:pt x="6828084" y="1120874"/>
                  <a:pt x="6845795" y="1127224"/>
                  <a:pt x="6867226" y="1127224"/>
                </a:cubicBezTo>
                <a:cubicBezTo>
                  <a:pt x="6900365" y="1127224"/>
                  <a:pt x="6926261" y="1115219"/>
                  <a:pt x="6944914" y="1091208"/>
                </a:cubicBezTo>
                <a:lnTo>
                  <a:pt x="6987181" y="1138535"/>
                </a:lnTo>
                <a:cubicBezTo>
                  <a:pt x="6974283" y="1156792"/>
                  <a:pt x="6956821" y="1171030"/>
                  <a:pt x="6934794" y="1181249"/>
                </a:cubicBezTo>
                <a:cubicBezTo>
                  <a:pt x="6912767" y="1191469"/>
                  <a:pt x="6888359" y="1196578"/>
                  <a:pt x="6861571" y="1196578"/>
                </a:cubicBezTo>
                <a:cubicBezTo>
                  <a:pt x="6814343" y="1196578"/>
                  <a:pt x="6775895" y="1182092"/>
                  <a:pt x="6746229" y="1153121"/>
                </a:cubicBezTo>
                <a:cubicBezTo>
                  <a:pt x="6716563" y="1124149"/>
                  <a:pt x="6701729" y="1085553"/>
                  <a:pt x="6701729" y="1037332"/>
                </a:cubicBezTo>
                <a:lnTo>
                  <a:pt x="6701729" y="1028998"/>
                </a:lnTo>
                <a:cubicBezTo>
                  <a:pt x="6701729" y="996653"/>
                  <a:pt x="6707980" y="967730"/>
                  <a:pt x="6720481" y="942231"/>
                </a:cubicBezTo>
                <a:cubicBezTo>
                  <a:pt x="6732983" y="916732"/>
                  <a:pt x="6750693" y="897087"/>
                  <a:pt x="6773613" y="883295"/>
                </a:cubicBezTo>
                <a:cubicBezTo>
                  <a:pt x="6796533" y="869504"/>
                  <a:pt x="6822677" y="862608"/>
                  <a:pt x="6852045" y="862608"/>
                </a:cubicBezTo>
                <a:close/>
                <a:moveTo>
                  <a:pt x="6365377" y="862608"/>
                </a:moveTo>
                <a:cubicBezTo>
                  <a:pt x="6406851" y="862608"/>
                  <a:pt x="6435327" y="878979"/>
                  <a:pt x="6450805" y="911721"/>
                </a:cubicBezTo>
                <a:cubicBezTo>
                  <a:pt x="6473427" y="878979"/>
                  <a:pt x="6505673" y="862608"/>
                  <a:pt x="6547543" y="862608"/>
                </a:cubicBezTo>
                <a:cubicBezTo>
                  <a:pt x="6582469" y="862608"/>
                  <a:pt x="6608463" y="872778"/>
                  <a:pt x="6625529" y="893118"/>
                </a:cubicBezTo>
                <a:cubicBezTo>
                  <a:pt x="6642595" y="913458"/>
                  <a:pt x="6651127" y="944067"/>
                  <a:pt x="6651127" y="984945"/>
                </a:cubicBezTo>
                <a:lnTo>
                  <a:pt x="6651127" y="1190625"/>
                </a:lnTo>
                <a:lnTo>
                  <a:pt x="6564807" y="1190625"/>
                </a:lnTo>
                <a:lnTo>
                  <a:pt x="6564807" y="985243"/>
                </a:lnTo>
                <a:cubicBezTo>
                  <a:pt x="6564807" y="966986"/>
                  <a:pt x="6561235" y="953641"/>
                  <a:pt x="6554091" y="945208"/>
                </a:cubicBezTo>
                <a:cubicBezTo>
                  <a:pt x="6546948" y="936774"/>
                  <a:pt x="6534347" y="932557"/>
                  <a:pt x="6516289" y="932557"/>
                </a:cubicBezTo>
                <a:cubicBezTo>
                  <a:pt x="6490493" y="932557"/>
                  <a:pt x="6472633" y="944860"/>
                  <a:pt x="6462711" y="969467"/>
                </a:cubicBezTo>
                <a:lnTo>
                  <a:pt x="6463009" y="1190625"/>
                </a:lnTo>
                <a:lnTo>
                  <a:pt x="6376986" y="1190625"/>
                </a:lnTo>
                <a:lnTo>
                  <a:pt x="6376986" y="985540"/>
                </a:lnTo>
                <a:cubicBezTo>
                  <a:pt x="6376986" y="966887"/>
                  <a:pt x="6373315" y="953393"/>
                  <a:pt x="6365973" y="945059"/>
                </a:cubicBezTo>
                <a:cubicBezTo>
                  <a:pt x="6358631" y="936724"/>
                  <a:pt x="6346129" y="932557"/>
                  <a:pt x="6328468" y="932557"/>
                </a:cubicBezTo>
                <a:cubicBezTo>
                  <a:pt x="6304061" y="932557"/>
                  <a:pt x="6286399" y="942678"/>
                  <a:pt x="6275485" y="962918"/>
                </a:cubicBezTo>
                <a:lnTo>
                  <a:pt x="6275485" y="1190625"/>
                </a:lnTo>
                <a:lnTo>
                  <a:pt x="6189463" y="1190625"/>
                </a:lnTo>
                <a:lnTo>
                  <a:pt x="6189463" y="868561"/>
                </a:lnTo>
                <a:lnTo>
                  <a:pt x="6270127" y="868561"/>
                </a:lnTo>
                <a:lnTo>
                  <a:pt x="6272807" y="904578"/>
                </a:lnTo>
                <a:cubicBezTo>
                  <a:pt x="6295627" y="876598"/>
                  <a:pt x="6326484" y="862608"/>
                  <a:pt x="6365377" y="862608"/>
                </a:cubicBezTo>
                <a:close/>
                <a:moveTo>
                  <a:pt x="5994796" y="862608"/>
                </a:moveTo>
                <a:cubicBezTo>
                  <a:pt x="6038849" y="862608"/>
                  <a:pt x="6073525" y="876499"/>
                  <a:pt x="6098827" y="904280"/>
                </a:cubicBezTo>
                <a:cubicBezTo>
                  <a:pt x="6124127" y="932061"/>
                  <a:pt x="6136777" y="971451"/>
                  <a:pt x="6136777" y="1022450"/>
                </a:cubicBezTo>
                <a:lnTo>
                  <a:pt x="6136777" y="1057573"/>
                </a:lnTo>
                <a:lnTo>
                  <a:pt x="5931693" y="1057573"/>
                </a:lnTo>
                <a:cubicBezTo>
                  <a:pt x="5934471" y="1078607"/>
                  <a:pt x="5942855" y="1095474"/>
                  <a:pt x="5956845" y="1108174"/>
                </a:cubicBezTo>
                <a:cubicBezTo>
                  <a:pt x="5970834" y="1120874"/>
                  <a:pt x="5988545" y="1127224"/>
                  <a:pt x="6009976" y="1127224"/>
                </a:cubicBezTo>
                <a:cubicBezTo>
                  <a:pt x="6043115" y="1127224"/>
                  <a:pt x="6069011" y="1115219"/>
                  <a:pt x="6087664" y="1091208"/>
                </a:cubicBezTo>
                <a:lnTo>
                  <a:pt x="6129931" y="1138535"/>
                </a:lnTo>
                <a:cubicBezTo>
                  <a:pt x="6117033" y="1156792"/>
                  <a:pt x="6099571" y="1171030"/>
                  <a:pt x="6077544" y="1181249"/>
                </a:cubicBezTo>
                <a:cubicBezTo>
                  <a:pt x="6055517" y="1191469"/>
                  <a:pt x="6031110" y="1196578"/>
                  <a:pt x="6004321" y="1196578"/>
                </a:cubicBezTo>
                <a:cubicBezTo>
                  <a:pt x="5957093" y="1196578"/>
                  <a:pt x="5918645" y="1182092"/>
                  <a:pt x="5888979" y="1153121"/>
                </a:cubicBezTo>
                <a:cubicBezTo>
                  <a:pt x="5859313" y="1124149"/>
                  <a:pt x="5844479" y="1085553"/>
                  <a:pt x="5844479" y="1037332"/>
                </a:cubicBezTo>
                <a:lnTo>
                  <a:pt x="5844479" y="1028998"/>
                </a:lnTo>
                <a:cubicBezTo>
                  <a:pt x="5844479" y="996653"/>
                  <a:pt x="5850730" y="967730"/>
                  <a:pt x="5863232" y="942231"/>
                </a:cubicBezTo>
                <a:cubicBezTo>
                  <a:pt x="5875733" y="916732"/>
                  <a:pt x="5893444" y="897087"/>
                  <a:pt x="5916363" y="883295"/>
                </a:cubicBezTo>
                <a:cubicBezTo>
                  <a:pt x="5939283" y="869504"/>
                  <a:pt x="5965427" y="862608"/>
                  <a:pt x="5994796" y="862608"/>
                </a:cubicBezTo>
                <a:close/>
                <a:moveTo>
                  <a:pt x="5621535" y="862608"/>
                </a:moveTo>
                <a:cubicBezTo>
                  <a:pt x="5656856" y="862608"/>
                  <a:pt x="5684340" y="874713"/>
                  <a:pt x="5703986" y="898922"/>
                </a:cubicBezTo>
                <a:lnTo>
                  <a:pt x="5707557" y="868561"/>
                </a:lnTo>
                <a:lnTo>
                  <a:pt x="5785543" y="868561"/>
                </a:lnTo>
                <a:lnTo>
                  <a:pt x="5785543" y="1179910"/>
                </a:lnTo>
                <a:cubicBezTo>
                  <a:pt x="5785543" y="1208088"/>
                  <a:pt x="5779144" y="1232595"/>
                  <a:pt x="5766345" y="1253431"/>
                </a:cubicBezTo>
                <a:cubicBezTo>
                  <a:pt x="5753545" y="1274267"/>
                  <a:pt x="5735537" y="1290142"/>
                  <a:pt x="5712320" y="1301056"/>
                </a:cubicBezTo>
                <a:cubicBezTo>
                  <a:pt x="5689103" y="1311970"/>
                  <a:pt x="5661917" y="1317427"/>
                  <a:pt x="5630762" y="1317427"/>
                </a:cubicBezTo>
                <a:cubicBezTo>
                  <a:pt x="5607148" y="1317427"/>
                  <a:pt x="5584129" y="1312714"/>
                  <a:pt x="5561706" y="1303288"/>
                </a:cubicBezTo>
                <a:cubicBezTo>
                  <a:pt x="5539282" y="1293862"/>
                  <a:pt x="5522316" y="1281708"/>
                  <a:pt x="5510807" y="1266825"/>
                </a:cubicBezTo>
                <a:lnTo>
                  <a:pt x="5548907" y="1214438"/>
                </a:lnTo>
                <a:cubicBezTo>
                  <a:pt x="5570338" y="1238449"/>
                  <a:pt x="5596333" y="1250454"/>
                  <a:pt x="5626893" y="1250454"/>
                </a:cubicBezTo>
                <a:cubicBezTo>
                  <a:pt x="5649713" y="1250454"/>
                  <a:pt x="5667473" y="1244352"/>
                  <a:pt x="5680173" y="1232148"/>
                </a:cubicBezTo>
                <a:cubicBezTo>
                  <a:pt x="5692873" y="1219944"/>
                  <a:pt x="5699223" y="1202631"/>
                  <a:pt x="5699223" y="1180207"/>
                </a:cubicBezTo>
                <a:lnTo>
                  <a:pt x="5699223" y="1162943"/>
                </a:lnTo>
                <a:cubicBezTo>
                  <a:pt x="5679379" y="1185367"/>
                  <a:pt x="5653285" y="1196578"/>
                  <a:pt x="5620939" y="1196578"/>
                </a:cubicBezTo>
                <a:cubicBezTo>
                  <a:pt x="5582244" y="1196578"/>
                  <a:pt x="5550941" y="1181447"/>
                  <a:pt x="5527029" y="1151186"/>
                </a:cubicBezTo>
                <a:cubicBezTo>
                  <a:pt x="5503117" y="1120924"/>
                  <a:pt x="5491161" y="1080790"/>
                  <a:pt x="5491161" y="1030784"/>
                </a:cubicBezTo>
                <a:lnTo>
                  <a:pt x="5491161" y="1027212"/>
                </a:lnTo>
                <a:cubicBezTo>
                  <a:pt x="5491161" y="977801"/>
                  <a:pt x="5502919" y="938014"/>
                  <a:pt x="5526434" y="907852"/>
                </a:cubicBezTo>
                <a:cubicBezTo>
                  <a:pt x="5549948" y="877689"/>
                  <a:pt x="5581649" y="862608"/>
                  <a:pt x="5621535" y="862608"/>
                </a:cubicBezTo>
                <a:close/>
                <a:moveTo>
                  <a:pt x="5311079" y="862608"/>
                </a:moveTo>
                <a:cubicBezTo>
                  <a:pt x="5350767" y="862608"/>
                  <a:pt x="5382269" y="872580"/>
                  <a:pt x="5405585" y="892522"/>
                </a:cubicBezTo>
                <a:cubicBezTo>
                  <a:pt x="5428902" y="912466"/>
                  <a:pt x="5440560" y="940495"/>
                  <a:pt x="5440560" y="976610"/>
                </a:cubicBezTo>
                <a:lnTo>
                  <a:pt x="5440560" y="1116211"/>
                </a:lnTo>
                <a:cubicBezTo>
                  <a:pt x="5440758" y="1146770"/>
                  <a:pt x="5445025" y="1169889"/>
                  <a:pt x="5453359" y="1185565"/>
                </a:cubicBezTo>
                <a:lnTo>
                  <a:pt x="5453359" y="1190625"/>
                </a:lnTo>
                <a:lnTo>
                  <a:pt x="5366443" y="1190625"/>
                </a:lnTo>
                <a:cubicBezTo>
                  <a:pt x="5362474" y="1182886"/>
                  <a:pt x="5359597" y="1173262"/>
                  <a:pt x="5357811" y="1161753"/>
                </a:cubicBezTo>
                <a:cubicBezTo>
                  <a:pt x="5336975" y="1184970"/>
                  <a:pt x="5309889" y="1196578"/>
                  <a:pt x="5276551" y="1196578"/>
                </a:cubicBezTo>
                <a:cubicBezTo>
                  <a:pt x="5245000" y="1196578"/>
                  <a:pt x="5218855" y="1187450"/>
                  <a:pt x="5198119" y="1169194"/>
                </a:cubicBezTo>
                <a:cubicBezTo>
                  <a:pt x="5177382" y="1150938"/>
                  <a:pt x="5167014" y="1127919"/>
                  <a:pt x="5167014" y="1100138"/>
                </a:cubicBezTo>
                <a:cubicBezTo>
                  <a:pt x="5167014" y="1066006"/>
                  <a:pt x="5179664" y="1039813"/>
                  <a:pt x="5204965" y="1021556"/>
                </a:cubicBezTo>
                <a:cubicBezTo>
                  <a:pt x="5230266" y="1003300"/>
                  <a:pt x="5266828" y="994073"/>
                  <a:pt x="5314651" y="993875"/>
                </a:cubicBezTo>
                <a:lnTo>
                  <a:pt x="5354239" y="993875"/>
                </a:lnTo>
                <a:lnTo>
                  <a:pt x="5354239" y="975420"/>
                </a:lnTo>
                <a:cubicBezTo>
                  <a:pt x="5354239" y="960537"/>
                  <a:pt x="5350419" y="948631"/>
                  <a:pt x="5342780" y="939701"/>
                </a:cubicBezTo>
                <a:cubicBezTo>
                  <a:pt x="5335140" y="930771"/>
                  <a:pt x="5323085" y="926307"/>
                  <a:pt x="5306614" y="926307"/>
                </a:cubicBezTo>
                <a:cubicBezTo>
                  <a:pt x="5292129" y="926307"/>
                  <a:pt x="5280768" y="929779"/>
                  <a:pt x="5272533" y="936724"/>
                </a:cubicBezTo>
                <a:cubicBezTo>
                  <a:pt x="5264298" y="943670"/>
                  <a:pt x="5260180" y="953195"/>
                  <a:pt x="5260180" y="965299"/>
                </a:cubicBezTo>
                <a:lnTo>
                  <a:pt x="5174157" y="965299"/>
                </a:lnTo>
                <a:cubicBezTo>
                  <a:pt x="5174157" y="946646"/>
                  <a:pt x="5179912" y="929382"/>
                  <a:pt x="5191421" y="913507"/>
                </a:cubicBezTo>
                <a:cubicBezTo>
                  <a:pt x="5202931" y="897632"/>
                  <a:pt x="5219203" y="885180"/>
                  <a:pt x="5240237" y="876151"/>
                </a:cubicBezTo>
                <a:cubicBezTo>
                  <a:pt x="5261271" y="867123"/>
                  <a:pt x="5284886" y="862608"/>
                  <a:pt x="5311079" y="862608"/>
                </a:cubicBezTo>
                <a:close/>
                <a:moveTo>
                  <a:pt x="5011339" y="862608"/>
                </a:moveTo>
                <a:cubicBezTo>
                  <a:pt x="5045471" y="862608"/>
                  <a:pt x="5070871" y="872629"/>
                  <a:pt x="5087539" y="892671"/>
                </a:cubicBezTo>
                <a:cubicBezTo>
                  <a:pt x="5104208" y="912713"/>
                  <a:pt x="5112741" y="942678"/>
                  <a:pt x="5113138" y="982564"/>
                </a:cubicBezTo>
                <a:lnTo>
                  <a:pt x="5113138" y="1190625"/>
                </a:lnTo>
                <a:lnTo>
                  <a:pt x="5027115" y="1190625"/>
                </a:lnTo>
                <a:lnTo>
                  <a:pt x="5027115" y="984647"/>
                </a:lnTo>
                <a:cubicBezTo>
                  <a:pt x="5027115" y="966391"/>
                  <a:pt x="5023147" y="953145"/>
                  <a:pt x="5015209" y="944910"/>
                </a:cubicBezTo>
                <a:cubicBezTo>
                  <a:pt x="5007272" y="936675"/>
                  <a:pt x="4994075" y="932557"/>
                  <a:pt x="4975621" y="932557"/>
                </a:cubicBezTo>
                <a:cubicBezTo>
                  <a:pt x="4951412" y="932557"/>
                  <a:pt x="4933255" y="942876"/>
                  <a:pt x="4921150" y="963513"/>
                </a:cubicBezTo>
                <a:lnTo>
                  <a:pt x="4921150" y="1190625"/>
                </a:lnTo>
                <a:lnTo>
                  <a:pt x="4835127" y="1190625"/>
                </a:lnTo>
                <a:lnTo>
                  <a:pt x="4835127" y="868561"/>
                </a:lnTo>
                <a:lnTo>
                  <a:pt x="4916089" y="868561"/>
                </a:lnTo>
                <a:lnTo>
                  <a:pt x="4918768" y="905768"/>
                </a:lnTo>
                <a:cubicBezTo>
                  <a:pt x="4941787" y="876995"/>
                  <a:pt x="4972644" y="862608"/>
                  <a:pt x="5011339" y="862608"/>
                </a:cubicBezTo>
                <a:close/>
                <a:moveTo>
                  <a:pt x="4644329" y="862608"/>
                </a:moveTo>
                <a:cubicBezTo>
                  <a:pt x="4684017" y="862608"/>
                  <a:pt x="4715519" y="872580"/>
                  <a:pt x="4738835" y="892522"/>
                </a:cubicBezTo>
                <a:cubicBezTo>
                  <a:pt x="4762152" y="912466"/>
                  <a:pt x="4773810" y="940495"/>
                  <a:pt x="4773810" y="976610"/>
                </a:cubicBezTo>
                <a:lnTo>
                  <a:pt x="4773810" y="1116211"/>
                </a:lnTo>
                <a:cubicBezTo>
                  <a:pt x="4774009" y="1146770"/>
                  <a:pt x="4778275" y="1169889"/>
                  <a:pt x="4786609" y="1185565"/>
                </a:cubicBezTo>
                <a:lnTo>
                  <a:pt x="4786609" y="1190625"/>
                </a:lnTo>
                <a:lnTo>
                  <a:pt x="4699693" y="1190625"/>
                </a:lnTo>
                <a:cubicBezTo>
                  <a:pt x="4695725" y="1182886"/>
                  <a:pt x="4692847" y="1173262"/>
                  <a:pt x="4691061" y="1161753"/>
                </a:cubicBezTo>
                <a:cubicBezTo>
                  <a:pt x="4670225" y="1184970"/>
                  <a:pt x="4643139" y="1196578"/>
                  <a:pt x="4609801" y="1196578"/>
                </a:cubicBezTo>
                <a:cubicBezTo>
                  <a:pt x="4578250" y="1196578"/>
                  <a:pt x="4552106" y="1187450"/>
                  <a:pt x="4531369" y="1169194"/>
                </a:cubicBezTo>
                <a:cubicBezTo>
                  <a:pt x="4510632" y="1150938"/>
                  <a:pt x="4500264" y="1127919"/>
                  <a:pt x="4500264" y="1100138"/>
                </a:cubicBezTo>
                <a:cubicBezTo>
                  <a:pt x="4500264" y="1066006"/>
                  <a:pt x="4512914" y="1039813"/>
                  <a:pt x="4538215" y="1021556"/>
                </a:cubicBezTo>
                <a:cubicBezTo>
                  <a:pt x="4563516" y="1003300"/>
                  <a:pt x="4600078" y="994073"/>
                  <a:pt x="4647901" y="993875"/>
                </a:cubicBezTo>
                <a:lnTo>
                  <a:pt x="4687489" y="993875"/>
                </a:lnTo>
                <a:lnTo>
                  <a:pt x="4687489" y="975420"/>
                </a:lnTo>
                <a:cubicBezTo>
                  <a:pt x="4687489" y="960537"/>
                  <a:pt x="4683670" y="948631"/>
                  <a:pt x="4676030" y="939701"/>
                </a:cubicBezTo>
                <a:cubicBezTo>
                  <a:pt x="4668390" y="930771"/>
                  <a:pt x="4656335" y="926307"/>
                  <a:pt x="4639864" y="926307"/>
                </a:cubicBezTo>
                <a:cubicBezTo>
                  <a:pt x="4625379" y="926307"/>
                  <a:pt x="4614018" y="929779"/>
                  <a:pt x="4605783" y="936724"/>
                </a:cubicBezTo>
                <a:cubicBezTo>
                  <a:pt x="4597548" y="943670"/>
                  <a:pt x="4593430" y="953195"/>
                  <a:pt x="4593430" y="965299"/>
                </a:cubicBezTo>
                <a:lnTo>
                  <a:pt x="4507407" y="965299"/>
                </a:lnTo>
                <a:cubicBezTo>
                  <a:pt x="4507407" y="946646"/>
                  <a:pt x="4513162" y="929382"/>
                  <a:pt x="4524671" y="913507"/>
                </a:cubicBezTo>
                <a:cubicBezTo>
                  <a:pt x="4536181" y="897632"/>
                  <a:pt x="4552453" y="885180"/>
                  <a:pt x="4573487" y="876151"/>
                </a:cubicBezTo>
                <a:cubicBezTo>
                  <a:pt x="4594522" y="867123"/>
                  <a:pt x="4618136" y="862608"/>
                  <a:pt x="4644329" y="862608"/>
                </a:cubicBezTo>
                <a:close/>
                <a:moveTo>
                  <a:pt x="3658790" y="862608"/>
                </a:moveTo>
                <a:cubicBezTo>
                  <a:pt x="3692922" y="862608"/>
                  <a:pt x="3718321" y="872629"/>
                  <a:pt x="3734990" y="892671"/>
                </a:cubicBezTo>
                <a:cubicBezTo>
                  <a:pt x="3751658" y="912713"/>
                  <a:pt x="3760192" y="942678"/>
                  <a:pt x="3760588" y="982564"/>
                </a:cubicBezTo>
                <a:lnTo>
                  <a:pt x="3760588" y="1190625"/>
                </a:lnTo>
                <a:lnTo>
                  <a:pt x="3674565" y="1190625"/>
                </a:lnTo>
                <a:lnTo>
                  <a:pt x="3674565" y="984647"/>
                </a:lnTo>
                <a:cubicBezTo>
                  <a:pt x="3674565" y="966391"/>
                  <a:pt x="3670597" y="953145"/>
                  <a:pt x="3662660" y="944910"/>
                </a:cubicBezTo>
                <a:cubicBezTo>
                  <a:pt x="3654722" y="936675"/>
                  <a:pt x="3641526" y="932557"/>
                  <a:pt x="3623071" y="932557"/>
                </a:cubicBezTo>
                <a:cubicBezTo>
                  <a:pt x="3598862" y="932557"/>
                  <a:pt x="3580705" y="942876"/>
                  <a:pt x="3568600" y="963513"/>
                </a:cubicBezTo>
                <a:lnTo>
                  <a:pt x="3568600" y="1190625"/>
                </a:lnTo>
                <a:lnTo>
                  <a:pt x="3482577" y="1190625"/>
                </a:lnTo>
                <a:lnTo>
                  <a:pt x="3482577" y="868561"/>
                </a:lnTo>
                <a:lnTo>
                  <a:pt x="3563540" y="868561"/>
                </a:lnTo>
                <a:lnTo>
                  <a:pt x="3566219" y="905768"/>
                </a:lnTo>
                <a:cubicBezTo>
                  <a:pt x="3589237" y="876995"/>
                  <a:pt x="3620094" y="862608"/>
                  <a:pt x="3658790" y="862608"/>
                </a:cubicBezTo>
                <a:close/>
                <a:moveTo>
                  <a:pt x="3129854" y="862608"/>
                </a:moveTo>
                <a:cubicBezTo>
                  <a:pt x="3169543" y="862608"/>
                  <a:pt x="3201044" y="872580"/>
                  <a:pt x="3224360" y="892522"/>
                </a:cubicBezTo>
                <a:cubicBezTo>
                  <a:pt x="3247677" y="912466"/>
                  <a:pt x="3259336" y="940495"/>
                  <a:pt x="3259336" y="976610"/>
                </a:cubicBezTo>
                <a:lnTo>
                  <a:pt x="3259336" y="1116211"/>
                </a:lnTo>
                <a:cubicBezTo>
                  <a:pt x="3259533" y="1146770"/>
                  <a:pt x="3263800" y="1169889"/>
                  <a:pt x="3272134" y="1185565"/>
                </a:cubicBezTo>
                <a:lnTo>
                  <a:pt x="3272134" y="1190625"/>
                </a:lnTo>
                <a:lnTo>
                  <a:pt x="3185220" y="1190625"/>
                </a:lnTo>
                <a:cubicBezTo>
                  <a:pt x="3181250" y="1182886"/>
                  <a:pt x="3178372" y="1173262"/>
                  <a:pt x="3176586" y="1161753"/>
                </a:cubicBezTo>
                <a:cubicBezTo>
                  <a:pt x="3155751" y="1184970"/>
                  <a:pt x="3128665" y="1196578"/>
                  <a:pt x="3095327" y="1196578"/>
                </a:cubicBezTo>
                <a:cubicBezTo>
                  <a:pt x="3063775" y="1196578"/>
                  <a:pt x="3037631" y="1187450"/>
                  <a:pt x="3016894" y="1169194"/>
                </a:cubicBezTo>
                <a:cubicBezTo>
                  <a:pt x="2996157" y="1150938"/>
                  <a:pt x="2985790" y="1127919"/>
                  <a:pt x="2985790" y="1100138"/>
                </a:cubicBezTo>
                <a:cubicBezTo>
                  <a:pt x="2985790" y="1066006"/>
                  <a:pt x="2998440" y="1039813"/>
                  <a:pt x="3023741" y="1021556"/>
                </a:cubicBezTo>
                <a:cubicBezTo>
                  <a:pt x="3049042" y="1003300"/>
                  <a:pt x="3085604" y="994073"/>
                  <a:pt x="3133427" y="993875"/>
                </a:cubicBezTo>
                <a:lnTo>
                  <a:pt x="3173015" y="993875"/>
                </a:lnTo>
                <a:lnTo>
                  <a:pt x="3173015" y="975420"/>
                </a:lnTo>
                <a:cubicBezTo>
                  <a:pt x="3173015" y="960537"/>
                  <a:pt x="3169195" y="948631"/>
                  <a:pt x="3161555" y="939701"/>
                </a:cubicBezTo>
                <a:cubicBezTo>
                  <a:pt x="3153915" y="930771"/>
                  <a:pt x="3141861" y="926307"/>
                  <a:pt x="3125390" y="926307"/>
                </a:cubicBezTo>
                <a:cubicBezTo>
                  <a:pt x="3110904" y="926307"/>
                  <a:pt x="3099543" y="929779"/>
                  <a:pt x="3091309" y="936724"/>
                </a:cubicBezTo>
                <a:cubicBezTo>
                  <a:pt x="3083074" y="943670"/>
                  <a:pt x="3078956" y="953195"/>
                  <a:pt x="3078956" y="965299"/>
                </a:cubicBezTo>
                <a:lnTo>
                  <a:pt x="2992933" y="965299"/>
                </a:lnTo>
                <a:cubicBezTo>
                  <a:pt x="2992933" y="946646"/>
                  <a:pt x="2998687" y="929382"/>
                  <a:pt x="3010197" y="913507"/>
                </a:cubicBezTo>
                <a:cubicBezTo>
                  <a:pt x="3021706" y="897632"/>
                  <a:pt x="3037978" y="885180"/>
                  <a:pt x="3059012" y="876151"/>
                </a:cubicBezTo>
                <a:cubicBezTo>
                  <a:pt x="3080047" y="867123"/>
                  <a:pt x="3103661" y="862608"/>
                  <a:pt x="3129854" y="862608"/>
                </a:cubicBezTo>
                <a:close/>
                <a:moveTo>
                  <a:pt x="1457919" y="862608"/>
                </a:moveTo>
                <a:cubicBezTo>
                  <a:pt x="1497607" y="862608"/>
                  <a:pt x="1528464" y="877292"/>
                  <a:pt x="1550491" y="906661"/>
                </a:cubicBezTo>
                <a:cubicBezTo>
                  <a:pt x="1572517" y="936030"/>
                  <a:pt x="1583531" y="976511"/>
                  <a:pt x="1583531" y="1028105"/>
                </a:cubicBezTo>
                <a:lnTo>
                  <a:pt x="1583531" y="1032570"/>
                </a:lnTo>
                <a:cubicBezTo>
                  <a:pt x="1583531" y="1082179"/>
                  <a:pt x="1572269" y="1121916"/>
                  <a:pt x="1549747" y="1151781"/>
                </a:cubicBezTo>
                <a:cubicBezTo>
                  <a:pt x="1527224" y="1181646"/>
                  <a:pt x="1496813" y="1196578"/>
                  <a:pt x="1458515" y="1196578"/>
                </a:cubicBezTo>
                <a:cubicBezTo>
                  <a:pt x="1425971" y="1196578"/>
                  <a:pt x="1399678" y="1185267"/>
                  <a:pt x="1379636" y="1162646"/>
                </a:cubicBezTo>
                <a:lnTo>
                  <a:pt x="1379636" y="1314450"/>
                </a:lnTo>
                <a:lnTo>
                  <a:pt x="1293614" y="1314450"/>
                </a:lnTo>
                <a:lnTo>
                  <a:pt x="1293614" y="868561"/>
                </a:lnTo>
                <a:lnTo>
                  <a:pt x="1373386" y="868561"/>
                </a:lnTo>
                <a:lnTo>
                  <a:pt x="1376362" y="900113"/>
                </a:lnTo>
                <a:cubicBezTo>
                  <a:pt x="1397198" y="875110"/>
                  <a:pt x="1424384" y="862608"/>
                  <a:pt x="1457919" y="862608"/>
                </a:cubicBezTo>
                <a:close/>
                <a:moveTo>
                  <a:pt x="1115020" y="862608"/>
                </a:moveTo>
                <a:cubicBezTo>
                  <a:pt x="1154707" y="862608"/>
                  <a:pt x="1185564" y="877292"/>
                  <a:pt x="1207591" y="906661"/>
                </a:cubicBezTo>
                <a:cubicBezTo>
                  <a:pt x="1229617" y="936030"/>
                  <a:pt x="1240631" y="976511"/>
                  <a:pt x="1240631" y="1028105"/>
                </a:cubicBezTo>
                <a:lnTo>
                  <a:pt x="1240631" y="1032570"/>
                </a:lnTo>
                <a:cubicBezTo>
                  <a:pt x="1240631" y="1082179"/>
                  <a:pt x="1229369" y="1121916"/>
                  <a:pt x="1206847" y="1151781"/>
                </a:cubicBezTo>
                <a:cubicBezTo>
                  <a:pt x="1184324" y="1181646"/>
                  <a:pt x="1153914" y="1196578"/>
                  <a:pt x="1115615" y="1196578"/>
                </a:cubicBezTo>
                <a:cubicBezTo>
                  <a:pt x="1083071" y="1196578"/>
                  <a:pt x="1056778" y="1185267"/>
                  <a:pt x="1036736" y="1162646"/>
                </a:cubicBezTo>
                <a:lnTo>
                  <a:pt x="1036736" y="1314450"/>
                </a:lnTo>
                <a:lnTo>
                  <a:pt x="950714" y="1314450"/>
                </a:lnTo>
                <a:lnTo>
                  <a:pt x="950714" y="868561"/>
                </a:lnTo>
                <a:lnTo>
                  <a:pt x="1030486" y="868561"/>
                </a:lnTo>
                <a:lnTo>
                  <a:pt x="1033462" y="900113"/>
                </a:lnTo>
                <a:cubicBezTo>
                  <a:pt x="1054298" y="875110"/>
                  <a:pt x="1081484" y="862608"/>
                  <a:pt x="1115020" y="862608"/>
                </a:cubicBezTo>
                <a:close/>
                <a:moveTo>
                  <a:pt x="7406579" y="789385"/>
                </a:moveTo>
                <a:lnTo>
                  <a:pt x="7492601" y="789385"/>
                </a:lnTo>
                <a:lnTo>
                  <a:pt x="7492601" y="868561"/>
                </a:lnTo>
                <a:lnTo>
                  <a:pt x="7547668" y="868561"/>
                </a:lnTo>
                <a:lnTo>
                  <a:pt x="7547668" y="931664"/>
                </a:lnTo>
                <a:lnTo>
                  <a:pt x="7492601" y="931664"/>
                </a:lnTo>
                <a:lnTo>
                  <a:pt x="7492601" y="1092399"/>
                </a:lnTo>
                <a:cubicBezTo>
                  <a:pt x="7492601" y="1104305"/>
                  <a:pt x="7494883" y="1112838"/>
                  <a:pt x="7499448" y="1117997"/>
                </a:cubicBezTo>
                <a:cubicBezTo>
                  <a:pt x="7504012" y="1123156"/>
                  <a:pt x="7512743" y="1125736"/>
                  <a:pt x="7525641" y="1125736"/>
                </a:cubicBezTo>
                <a:cubicBezTo>
                  <a:pt x="7535167" y="1125736"/>
                  <a:pt x="7543601" y="1125042"/>
                  <a:pt x="7550943" y="1123653"/>
                </a:cubicBezTo>
                <a:lnTo>
                  <a:pt x="7550943" y="1188839"/>
                </a:lnTo>
                <a:cubicBezTo>
                  <a:pt x="7534075" y="1193999"/>
                  <a:pt x="7516712" y="1196578"/>
                  <a:pt x="7498853" y="1196578"/>
                </a:cubicBezTo>
                <a:cubicBezTo>
                  <a:pt x="7438527" y="1196578"/>
                  <a:pt x="7407769" y="1166118"/>
                  <a:pt x="7406579" y="1105198"/>
                </a:cubicBezTo>
                <a:lnTo>
                  <a:pt x="7406579" y="931664"/>
                </a:lnTo>
                <a:lnTo>
                  <a:pt x="7359549" y="931664"/>
                </a:lnTo>
                <a:lnTo>
                  <a:pt x="7359549" y="868561"/>
                </a:lnTo>
                <a:lnTo>
                  <a:pt x="7406579" y="868561"/>
                </a:lnTo>
                <a:close/>
                <a:moveTo>
                  <a:pt x="3985319" y="757238"/>
                </a:moveTo>
                <a:lnTo>
                  <a:pt x="4102000" y="757238"/>
                </a:lnTo>
                <a:lnTo>
                  <a:pt x="4213323" y="1071563"/>
                </a:lnTo>
                <a:lnTo>
                  <a:pt x="4324051" y="757238"/>
                </a:lnTo>
                <a:lnTo>
                  <a:pt x="4441328" y="757238"/>
                </a:lnTo>
                <a:lnTo>
                  <a:pt x="4441328" y="1190625"/>
                </a:lnTo>
                <a:lnTo>
                  <a:pt x="4351733" y="1190625"/>
                </a:lnTo>
                <a:lnTo>
                  <a:pt x="4351733" y="1072158"/>
                </a:lnTo>
                <a:lnTo>
                  <a:pt x="4360663" y="867668"/>
                </a:lnTo>
                <a:lnTo>
                  <a:pt x="4243684" y="1190625"/>
                </a:lnTo>
                <a:lnTo>
                  <a:pt x="4182367" y="1190625"/>
                </a:lnTo>
                <a:lnTo>
                  <a:pt x="4065686" y="867966"/>
                </a:lnTo>
                <a:lnTo>
                  <a:pt x="4074615" y="1072158"/>
                </a:lnTo>
                <a:lnTo>
                  <a:pt x="4074615" y="1190625"/>
                </a:lnTo>
                <a:lnTo>
                  <a:pt x="3985319" y="1190625"/>
                </a:lnTo>
                <a:close/>
                <a:moveTo>
                  <a:pt x="2428279" y="751285"/>
                </a:moveTo>
                <a:cubicBezTo>
                  <a:pt x="2478285" y="751285"/>
                  <a:pt x="2518568" y="764679"/>
                  <a:pt x="2549128" y="791468"/>
                </a:cubicBezTo>
                <a:cubicBezTo>
                  <a:pt x="2579687" y="818257"/>
                  <a:pt x="2597347" y="855861"/>
                  <a:pt x="2602110" y="904280"/>
                </a:cubicBezTo>
                <a:lnTo>
                  <a:pt x="2512813" y="904280"/>
                </a:lnTo>
                <a:cubicBezTo>
                  <a:pt x="2510631" y="876300"/>
                  <a:pt x="2502842" y="856010"/>
                  <a:pt x="2489447" y="843409"/>
                </a:cubicBezTo>
                <a:cubicBezTo>
                  <a:pt x="2476053" y="830809"/>
                  <a:pt x="2455663" y="824508"/>
                  <a:pt x="2428279" y="824508"/>
                </a:cubicBezTo>
                <a:cubicBezTo>
                  <a:pt x="2398513" y="824508"/>
                  <a:pt x="2376239" y="835174"/>
                  <a:pt x="2361455" y="856506"/>
                </a:cubicBezTo>
                <a:cubicBezTo>
                  <a:pt x="2346671" y="877838"/>
                  <a:pt x="2339081" y="910928"/>
                  <a:pt x="2338684" y="955774"/>
                </a:cubicBezTo>
                <a:lnTo>
                  <a:pt x="2338684" y="988517"/>
                </a:lnTo>
                <a:cubicBezTo>
                  <a:pt x="2338684" y="1035348"/>
                  <a:pt x="2345778" y="1069578"/>
                  <a:pt x="2359967" y="1091208"/>
                </a:cubicBezTo>
                <a:cubicBezTo>
                  <a:pt x="2374156" y="1112838"/>
                  <a:pt x="2396530" y="1123653"/>
                  <a:pt x="2427089" y="1123653"/>
                </a:cubicBezTo>
                <a:cubicBezTo>
                  <a:pt x="2454671" y="1123653"/>
                  <a:pt x="2475259" y="1117352"/>
                  <a:pt x="2488852" y="1104752"/>
                </a:cubicBezTo>
                <a:cubicBezTo>
                  <a:pt x="2502445" y="1092151"/>
                  <a:pt x="2510234" y="1072654"/>
                  <a:pt x="2512218" y="1046262"/>
                </a:cubicBezTo>
                <a:lnTo>
                  <a:pt x="2601515" y="1046262"/>
                </a:lnTo>
                <a:cubicBezTo>
                  <a:pt x="2598141" y="1092895"/>
                  <a:pt x="2580928" y="1129606"/>
                  <a:pt x="2549871" y="1156395"/>
                </a:cubicBezTo>
                <a:cubicBezTo>
                  <a:pt x="2518817" y="1183184"/>
                  <a:pt x="2477888" y="1196578"/>
                  <a:pt x="2427089" y="1196578"/>
                </a:cubicBezTo>
                <a:cubicBezTo>
                  <a:pt x="2371526" y="1196578"/>
                  <a:pt x="2327820" y="1177876"/>
                  <a:pt x="2295970" y="1140470"/>
                </a:cubicBezTo>
                <a:cubicBezTo>
                  <a:pt x="2264121" y="1103065"/>
                  <a:pt x="2248197" y="1051719"/>
                  <a:pt x="2248197" y="986433"/>
                </a:cubicBezTo>
                <a:lnTo>
                  <a:pt x="2248197" y="959942"/>
                </a:lnTo>
                <a:cubicBezTo>
                  <a:pt x="2248197" y="918270"/>
                  <a:pt x="2255539" y="881559"/>
                  <a:pt x="2270224" y="849809"/>
                </a:cubicBezTo>
                <a:cubicBezTo>
                  <a:pt x="2284909" y="818059"/>
                  <a:pt x="2305893" y="793701"/>
                  <a:pt x="2333178" y="776734"/>
                </a:cubicBezTo>
                <a:cubicBezTo>
                  <a:pt x="2360463" y="759768"/>
                  <a:pt x="2392163" y="751285"/>
                  <a:pt x="2428279" y="751285"/>
                </a:cubicBezTo>
                <a:close/>
                <a:moveTo>
                  <a:pt x="397073" y="751285"/>
                </a:moveTo>
                <a:cubicBezTo>
                  <a:pt x="428029" y="751285"/>
                  <a:pt x="455612" y="756891"/>
                  <a:pt x="479821" y="768102"/>
                </a:cubicBezTo>
                <a:cubicBezTo>
                  <a:pt x="504030" y="779314"/>
                  <a:pt x="522832" y="795139"/>
                  <a:pt x="536227" y="815578"/>
                </a:cubicBezTo>
                <a:cubicBezTo>
                  <a:pt x="549622" y="836018"/>
                  <a:pt x="556319" y="859235"/>
                  <a:pt x="556319" y="885230"/>
                </a:cubicBezTo>
                <a:lnTo>
                  <a:pt x="467022" y="885230"/>
                </a:lnTo>
                <a:cubicBezTo>
                  <a:pt x="467022" y="865386"/>
                  <a:pt x="460771" y="849958"/>
                  <a:pt x="448269" y="838944"/>
                </a:cubicBezTo>
                <a:cubicBezTo>
                  <a:pt x="435768" y="827931"/>
                  <a:pt x="418207" y="822424"/>
                  <a:pt x="395585" y="822424"/>
                </a:cubicBezTo>
                <a:cubicBezTo>
                  <a:pt x="373756" y="822424"/>
                  <a:pt x="356790" y="827038"/>
                  <a:pt x="344686" y="836265"/>
                </a:cubicBezTo>
                <a:cubicBezTo>
                  <a:pt x="332580" y="845493"/>
                  <a:pt x="326529" y="857647"/>
                  <a:pt x="326529" y="872728"/>
                </a:cubicBezTo>
                <a:cubicBezTo>
                  <a:pt x="326529" y="886817"/>
                  <a:pt x="333622" y="898625"/>
                  <a:pt x="347811" y="908150"/>
                </a:cubicBezTo>
                <a:cubicBezTo>
                  <a:pt x="361999" y="917675"/>
                  <a:pt x="382884" y="926604"/>
                  <a:pt x="410468" y="934938"/>
                </a:cubicBezTo>
                <a:cubicBezTo>
                  <a:pt x="461267" y="950218"/>
                  <a:pt x="498276" y="969169"/>
                  <a:pt x="521493" y="991791"/>
                </a:cubicBezTo>
                <a:cubicBezTo>
                  <a:pt x="544710" y="1014413"/>
                  <a:pt x="556319" y="1042591"/>
                  <a:pt x="556319" y="1076325"/>
                </a:cubicBezTo>
                <a:cubicBezTo>
                  <a:pt x="556319" y="1113830"/>
                  <a:pt x="542131" y="1143248"/>
                  <a:pt x="513754" y="1164580"/>
                </a:cubicBezTo>
                <a:cubicBezTo>
                  <a:pt x="485378" y="1185912"/>
                  <a:pt x="447178" y="1196578"/>
                  <a:pt x="399156" y="1196578"/>
                </a:cubicBezTo>
                <a:cubicBezTo>
                  <a:pt x="365819" y="1196578"/>
                  <a:pt x="335458" y="1190476"/>
                  <a:pt x="308073" y="1178272"/>
                </a:cubicBezTo>
                <a:cubicBezTo>
                  <a:pt x="280689" y="1166069"/>
                  <a:pt x="259803" y="1149350"/>
                  <a:pt x="245417" y="1128118"/>
                </a:cubicBezTo>
                <a:cubicBezTo>
                  <a:pt x="231030" y="1106885"/>
                  <a:pt x="223837" y="1082278"/>
                  <a:pt x="223837" y="1054299"/>
                </a:cubicBezTo>
                <a:lnTo>
                  <a:pt x="313432" y="1054299"/>
                </a:lnTo>
                <a:cubicBezTo>
                  <a:pt x="313432" y="1102122"/>
                  <a:pt x="342006" y="1126034"/>
                  <a:pt x="399156" y="1126034"/>
                </a:cubicBezTo>
                <a:cubicBezTo>
                  <a:pt x="420389" y="1126034"/>
                  <a:pt x="436959" y="1121718"/>
                  <a:pt x="448865" y="1113086"/>
                </a:cubicBezTo>
                <a:cubicBezTo>
                  <a:pt x="460771" y="1104454"/>
                  <a:pt x="466725" y="1092399"/>
                  <a:pt x="466725" y="1076921"/>
                </a:cubicBezTo>
                <a:cubicBezTo>
                  <a:pt x="466725" y="1060053"/>
                  <a:pt x="460771" y="1047105"/>
                  <a:pt x="448865" y="1038076"/>
                </a:cubicBezTo>
                <a:cubicBezTo>
                  <a:pt x="436959" y="1029047"/>
                  <a:pt x="415527" y="1019523"/>
                  <a:pt x="384571" y="1009501"/>
                </a:cubicBezTo>
                <a:cubicBezTo>
                  <a:pt x="353615" y="999480"/>
                  <a:pt x="329108" y="989608"/>
                  <a:pt x="311050" y="979885"/>
                </a:cubicBezTo>
                <a:cubicBezTo>
                  <a:pt x="261837" y="953294"/>
                  <a:pt x="237231" y="917476"/>
                  <a:pt x="237231" y="872431"/>
                </a:cubicBezTo>
                <a:cubicBezTo>
                  <a:pt x="237231" y="849015"/>
                  <a:pt x="243829" y="828129"/>
                  <a:pt x="257026" y="809774"/>
                </a:cubicBezTo>
                <a:cubicBezTo>
                  <a:pt x="270221" y="791419"/>
                  <a:pt x="289173" y="777082"/>
                  <a:pt x="313878" y="766763"/>
                </a:cubicBezTo>
                <a:cubicBezTo>
                  <a:pt x="338583" y="756444"/>
                  <a:pt x="366315" y="751285"/>
                  <a:pt x="397073" y="751285"/>
                </a:cubicBezTo>
                <a:close/>
                <a:moveTo>
                  <a:pt x="3370064" y="740867"/>
                </a:moveTo>
                <a:cubicBezTo>
                  <a:pt x="3384747" y="740867"/>
                  <a:pt x="3396456" y="745034"/>
                  <a:pt x="3405187" y="753368"/>
                </a:cubicBezTo>
                <a:cubicBezTo>
                  <a:pt x="3413918" y="761703"/>
                  <a:pt x="3418283" y="772319"/>
                  <a:pt x="3418283" y="785218"/>
                </a:cubicBezTo>
                <a:cubicBezTo>
                  <a:pt x="3418283" y="798314"/>
                  <a:pt x="3413869" y="809030"/>
                  <a:pt x="3405038" y="817364"/>
                </a:cubicBezTo>
                <a:cubicBezTo>
                  <a:pt x="3396208" y="825699"/>
                  <a:pt x="3384550" y="829866"/>
                  <a:pt x="3370064" y="829866"/>
                </a:cubicBezTo>
                <a:cubicBezTo>
                  <a:pt x="3355577" y="829866"/>
                  <a:pt x="3343919" y="825699"/>
                  <a:pt x="3335089" y="817364"/>
                </a:cubicBezTo>
                <a:cubicBezTo>
                  <a:pt x="3326258" y="809030"/>
                  <a:pt x="3321843" y="798314"/>
                  <a:pt x="3321843" y="785218"/>
                </a:cubicBezTo>
                <a:cubicBezTo>
                  <a:pt x="3321843" y="772319"/>
                  <a:pt x="3326159" y="761703"/>
                  <a:pt x="3334792" y="753368"/>
                </a:cubicBezTo>
                <a:cubicBezTo>
                  <a:pt x="3343423" y="745034"/>
                  <a:pt x="3355181" y="740867"/>
                  <a:pt x="3370064" y="740867"/>
                </a:cubicBezTo>
                <a:close/>
                <a:moveTo>
                  <a:pt x="2653604" y="733425"/>
                </a:moveTo>
                <a:lnTo>
                  <a:pt x="2739627" y="733425"/>
                </a:lnTo>
                <a:lnTo>
                  <a:pt x="2739627" y="903685"/>
                </a:lnTo>
                <a:cubicBezTo>
                  <a:pt x="2762448" y="876300"/>
                  <a:pt x="2791122" y="862608"/>
                  <a:pt x="2825650" y="862608"/>
                </a:cubicBezTo>
                <a:cubicBezTo>
                  <a:pt x="2895500" y="862608"/>
                  <a:pt x="2930921" y="903189"/>
                  <a:pt x="2931913" y="984349"/>
                </a:cubicBezTo>
                <a:lnTo>
                  <a:pt x="2931913" y="1190625"/>
                </a:lnTo>
                <a:lnTo>
                  <a:pt x="2845891" y="1190625"/>
                </a:lnTo>
                <a:lnTo>
                  <a:pt x="2845891" y="986731"/>
                </a:lnTo>
                <a:cubicBezTo>
                  <a:pt x="2845891" y="968276"/>
                  <a:pt x="2841922" y="954633"/>
                  <a:pt x="2833984" y="945803"/>
                </a:cubicBezTo>
                <a:cubicBezTo>
                  <a:pt x="2826047" y="936973"/>
                  <a:pt x="2812851" y="932557"/>
                  <a:pt x="2794397" y="932557"/>
                </a:cubicBezTo>
                <a:cubicBezTo>
                  <a:pt x="2769194" y="932557"/>
                  <a:pt x="2750939" y="942281"/>
                  <a:pt x="2739627" y="961728"/>
                </a:cubicBezTo>
                <a:lnTo>
                  <a:pt x="2739627" y="1190625"/>
                </a:lnTo>
                <a:lnTo>
                  <a:pt x="2653604" y="1190625"/>
                </a:lnTo>
                <a:close/>
                <a:moveTo>
                  <a:pt x="1640978" y="733425"/>
                </a:moveTo>
                <a:lnTo>
                  <a:pt x="1727299" y="733425"/>
                </a:lnTo>
                <a:lnTo>
                  <a:pt x="1727299" y="1190625"/>
                </a:lnTo>
                <a:lnTo>
                  <a:pt x="1640978" y="1190625"/>
                </a:lnTo>
                <a:close/>
                <a:moveTo>
                  <a:pt x="6979443" y="310753"/>
                </a:moveTo>
                <a:cubicBezTo>
                  <a:pt x="6936381" y="310753"/>
                  <a:pt x="6913462" y="325636"/>
                  <a:pt x="6910683" y="355402"/>
                </a:cubicBezTo>
                <a:lnTo>
                  <a:pt x="6910386" y="360462"/>
                </a:lnTo>
                <a:cubicBezTo>
                  <a:pt x="6910386" y="371178"/>
                  <a:pt x="6914156" y="380008"/>
                  <a:pt x="6921697" y="386953"/>
                </a:cubicBezTo>
                <a:cubicBezTo>
                  <a:pt x="6929238" y="393899"/>
                  <a:pt x="6939557" y="397371"/>
                  <a:pt x="6952653" y="397371"/>
                </a:cubicBezTo>
                <a:cubicBezTo>
                  <a:pt x="6965353" y="397371"/>
                  <a:pt x="6977061" y="394544"/>
                  <a:pt x="6987777" y="388888"/>
                </a:cubicBezTo>
                <a:cubicBezTo>
                  <a:pt x="6998493" y="383233"/>
                  <a:pt x="7006429" y="375643"/>
                  <a:pt x="7011589" y="366118"/>
                </a:cubicBezTo>
                <a:lnTo>
                  <a:pt x="7011589" y="310753"/>
                </a:lnTo>
                <a:close/>
                <a:moveTo>
                  <a:pt x="7638751" y="199132"/>
                </a:moveTo>
                <a:cubicBezTo>
                  <a:pt x="7597277" y="199132"/>
                  <a:pt x="7576541" y="232819"/>
                  <a:pt x="7576541" y="300191"/>
                </a:cubicBezTo>
                <a:cubicBezTo>
                  <a:pt x="7576541" y="330400"/>
                  <a:pt x="7581799" y="353554"/>
                  <a:pt x="7592317" y="369652"/>
                </a:cubicBezTo>
                <a:cubicBezTo>
                  <a:pt x="7602834" y="385750"/>
                  <a:pt x="7618113" y="393799"/>
                  <a:pt x="7638156" y="393799"/>
                </a:cubicBezTo>
                <a:cubicBezTo>
                  <a:pt x="7664746" y="393799"/>
                  <a:pt x="7683499" y="382571"/>
                  <a:pt x="7694413" y="360113"/>
                </a:cubicBezTo>
                <a:lnTo>
                  <a:pt x="7694413" y="232819"/>
                </a:lnTo>
                <a:cubicBezTo>
                  <a:pt x="7683697" y="210361"/>
                  <a:pt x="7665143" y="199132"/>
                  <a:pt x="7638751" y="199132"/>
                </a:cubicBezTo>
                <a:close/>
                <a:moveTo>
                  <a:pt x="5005386" y="199132"/>
                </a:moveTo>
                <a:cubicBezTo>
                  <a:pt x="4984749" y="199132"/>
                  <a:pt x="4968526" y="207579"/>
                  <a:pt x="4956720" y="224473"/>
                </a:cubicBezTo>
                <a:cubicBezTo>
                  <a:pt x="4944913" y="241366"/>
                  <a:pt x="4939009" y="266606"/>
                  <a:pt x="4939009" y="300191"/>
                </a:cubicBezTo>
                <a:cubicBezTo>
                  <a:pt x="4939009" y="329408"/>
                  <a:pt x="4944863" y="352314"/>
                  <a:pt x="4956571" y="368908"/>
                </a:cubicBezTo>
                <a:cubicBezTo>
                  <a:pt x="4968279" y="385502"/>
                  <a:pt x="4984352" y="393799"/>
                  <a:pt x="5004791" y="393799"/>
                </a:cubicBezTo>
                <a:cubicBezTo>
                  <a:pt x="5030985" y="393799"/>
                  <a:pt x="5049737" y="383961"/>
                  <a:pt x="5061048" y="364285"/>
                </a:cubicBezTo>
                <a:lnTo>
                  <a:pt x="5061048" y="228647"/>
                </a:lnTo>
                <a:cubicBezTo>
                  <a:pt x="5049539" y="208971"/>
                  <a:pt x="5030985" y="199132"/>
                  <a:pt x="5005386" y="199132"/>
                </a:cubicBezTo>
                <a:close/>
                <a:moveTo>
                  <a:pt x="1418927" y="199132"/>
                </a:moveTo>
                <a:cubicBezTo>
                  <a:pt x="1377453" y="199132"/>
                  <a:pt x="1356717" y="232819"/>
                  <a:pt x="1356717" y="300191"/>
                </a:cubicBezTo>
                <a:cubicBezTo>
                  <a:pt x="1356717" y="330400"/>
                  <a:pt x="1361975" y="353554"/>
                  <a:pt x="1372493" y="369652"/>
                </a:cubicBezTo>
                <a:cubicBezTo>
                  <a:pt x="1383010" y="385750"/>
                  <a:pt x="1398289" y="393799"/>
                  <a:pt x="1418331" y="393799"/>
                </a:cubicBezTo>
                <a:cubicBezTo>
                  <a:pt x="1444922" y="393799"/>
                  <a:pt x="1463675" y="382571"/>
                  <a:pt x="1474588" y="360113"/>
                </a:cubicBezTo>
                <a:lnTo>
                  <a:pt x="1474588" y="232819"/>
                </a:lnTo>
                <a:cubicBezTo>
                  <a:pt x="1463873" y="210361"/>
                  <a:pt x="1445319" y="199132"/>
                  <a:pt x="1418927" y="199132"/>
                </a:cubicBezTo>
                <a:close/>
                <a:moveTo>
                  <a:pt x="4661296" y="198537"/>
                </a:moveTo>
                <a:cubicBezTo>
                  <a:pt x="4640261" y="198537"/>
                  <a:pt x="4623990" y="206735"/>
                  <a:pt x="4612480" y="223131"/>
                </a:cubicBezTo>
                <a:cubicBezTo>
                  <a:pt x="4600971" y="239527"/>
                  <a:pt x="4595216" y="264916"/>
                  <a:pt x="4595216" y="299298"/>
                </a:cubicBezTo>
                <a:cubicBezTo>
                  <a:pt x="4595216" y="329904"/>
                  <a:pt x="4600971" y="353306"/>
                  <a:pt x="4612480" y="369503"/>
                </a:cubicBezTo>
                <a:cubicBezTo>
                  <a:pt x="4623990" y="385701"/>
                  <a:pt x="4640460" y="393799"/>
                  <a:pt x="4661891" y="393799"/>
                </a:cubicBezTo>
                <a:cubicBezTo>
                  <a:pt x="4682727" y="393799"/>
                  <a:pt x="4698999" y="385800"/>
                  <a:pt x="4710707" y="369801"/>
                </a:cubicBezTo>
                <a:cubicBezTo>
                  <a:pt x="4722415" y="353802"/>
                  <a:pt x="4728268" y="328214"/>
                  <a:pt x="4728268" y="293038"/>
                </a:cubicBezTo>
                <a:cubicBezTo>
                  <a:pt x="4728268" y="263028"/>
                  <a:pt x="4722415" y="239775"/>
                  <a:pt x="4710707" y="223280"/>
                </a:cubicBezTo>
                <a:cubicBezTo>
                  <a:pt x="4698999" y="206785"/>
                  <a:pt x="4682529" y="198537"/>
                  <a:pt x="4661296" y="198537"/>
                </a:cubicBezTo>
                <a:close/>
                <a:moveTo>
                  <a:pt x="3832621" y="198537"/>
                </a:moveTo>
                <a:cubicBezTo>
                  <a:pt x="3811587" y="198537"/>
                  <a:pt x="3795315" y="206735"/>
                  <a:pt x="3783805" y="223131"/>
                </a:cubicBezTo>
                <a:cubicBezTo>
                  <a:pt x="3772296" y="239527"/>
                  <a:pt x="3766542" y="264916"/>
                  <a:pt x="3766542" y="299298"/>
                </a:cubicBezTo>
                <a:cubicBezTo>
                  <a:pt x="3766542" y="329904"/>
                  <a:pt x="3772296" y="353306"/>
                  <a:pt x="3783805" y="369503"/>
                </a:cubicBezTo>
                <a:cubicBezTo>
                  <a:pt x="3795315" y="385701"/>
                  <a:pt x="3811785" y="393799"/>
                  <a:pt x="3833217" y="393799"/>
                </a:cubicBezTo>
                <a:cubicBezTo>
                  <a:pt x="3854053" y="393799"/>
                  <a:pt x="3870324" y="385800"/>
                  <a:pt x="3882032" y="369801"/>
                </a:cubicBezTo>
                <a:cubicBezTo>
                  <a:pt x="3893740" y="353802"/>
                  <a:pt x="3899594" y="328214"/>
                  <a:pt x="3899594" y="293038"/>
                </a:cubicBezTo>
                <a:cubicBezTo>
                  <a:pt x="3899594" y="263028"/>
                  <a:pt x="3893740" y="239775"/>
                  <a:pt x="3882032" y="223280"/>
                </a:cubicBezTo>
                <a:cubicBezTo>
                  <a:pt x="3870324" y="206785"/>
                  <a:pt x="3853854" y="198537"/>
                  <a:pt x="3832621" y="198537"/>
                </a:cubicBezTo>
                <a:close/>
                <a:moveTo>
                  <a:pt x="2794397" y="198537"/>
                </a:moveTo>
                <a:cubicBezTo>
                  <a:pt x="2773361" y="198537"/>
                  <a:pt x="2757090" y="206735"/>
                  <a:pt x="2745581" y="223131"/>
                </a:cubicBezTo>
                <a:cubicBezTo>
                  <a:pt x="2734071" y="239527"/>
                  <a:pt x="2728316" y="264916"/>
                  <a:pt x="2728316" y="299298"/>
                </a:cubicBezTo>
                <a:cubicBezTo>
                  <a:pt x="2728316" y="329904"/>
                  <a:pt x="2734071" y="353306"/>
                  <a:pt x="2745581" y="369503"/>
                </a:cubicBezTo>
                <a:cubicBezTo>
                  <a:pt x="2757090" y="385701"/>
                  <a:pt x="2773561" y="393799"/>
                  <a:pt x="2794992" y="393799"/>
                </a:cubicBezTo>
                <a:cubicBezTo>
                  <a:pt x="2815828" y="393799"/>
                  <a:pt x="2832100" y="385800"/>
                  <a:pt x="2843807" y="369801"/>
                </a:cubicBezTo>
                <a:cubicBezTo>
                  <a:pt x="2855514" y="353802"/>
                  <a:pt x="2861368" y="328214"/>
                  <a:pt x="2861368" y="293038"/>
                </a:cubicBezTo>
                <a:cubicBezTo>
                  <a:pt x="2861368" y="263028"/>
                  <a:pt x="2855514" y="239775"/>
                  <a:pt x="2843807" y="223280"/>
                </a:cubicBezTo>
                <a:cubicBezTo>
                  <a:pt x="2832100" y="206785"/>
                  <a:pt x="2815629" y="198537"/>
                  <a:pt x="2794397" y="198537"/>
                </a:cubicBezTo>
                <a:close/>
                <a:moveTo>
                  <a:pt x="1079896" y="198537"/>
                </a:moveTo>
                <a:cubicBezTo>
                  <a:pt x="1058862" y="198537"/>
                  <a:pt x="1042590" y="206735"/>
                  <a:pt x="1031081" y="223131"/>
                </a:cubicBezTo>
                <a:cubicBezTo>
                  <a:pt x="1019571" y="239527"/>
                  <a:pt x="1013817" y="264916"/>
                  <a:pt x="1013817" y="299298"/>
                </a:cubicBezTo>
                <a:cubicBezTo>
                  <a:pt x="1013817" y="329904"/>
                  <a:pt x="1019571" y="353306"/>
                  <a:pt x="1031081" y="369503"/>
                </a:cubicBezTo>
                <a:cubicBezTo>
                  <a:pt x="1042590" y="385701"/>
                  <a:pt x="1059060" y="393799"/>
                  <a:pt x="1080492" y="393799"/>
                </a:cubicBezTo>
                <a:cubicBezTo>
                  <a:pt x="1101327" y="393799"/>
                  <a:pt x="1117599" y="385800"/>
                  <a:pt x="1129307" y="369801"/>
                </a:cubicBezTo>
                <a:cubicBezTo>
                  <a:pt x="1141015" y="353802"/>
                  <a:pt x="1146869" y="328214"/>
                  <a:pt x="1146869" y="293038"/>
                </a:cubicBezTo>
                <a:cubicBezTo>
                  <a:pt x="1146869" y="263028"/>
                  <a:pt x="1141015" y="239775"/>
                  <a:pt x="1129307" y="223280"/>
                </a:cubicBezTo>
                <a:cubicBezTo>
                  <a:pt x="1117599" y="206785"/>
                  <a:pt x="1101129" y="198537"/>
                  <a:pt x="1079896" y="198537"/>
                </a:cubicBezTo>
                <a:close/>
                <a:moveTo>
                  <a:pt x="5908178" y="135136"/>
                </a:moveTo>
                <a:lnTo>
                  <a:pt x="5994498" y="135136"/>
                </a:lnTo>
                <a:lnTo>
                  <a:pt x="5994498" y="457200"/>
                </a:lnTo>
                <a:lnTo>
                  <a:pt x="5908178" y="457200"/>
                </a:lnTo>
                <a:close/>
                <a:moveTo>
                  <a:pt x="5222378" y="135136"/>
                </a:moveTo>
                <a:lnTo>
                  <a:pt x="5308698" y="135136"/>
                </a:lnTo>
                <a:lnTo>
                  <a:pt x="5308698" y="457200"/>
                </a:lnTo>
                <a:lnTo>
                  <a:pt x="5222378" y="457200"/>
                </a:lnTo>
                <a:close/>
                <a:moveTo>
                  <a:pt x="2498229" y="135136"/>
                </a:moveTo>
                <a:lnTo>
                  <a:pt x="2584548" y="135136"/>
                </a:lnTo>
                <a:lnTo>
                  <a:pt x="2584548" y="457200"/>
                </a:lnTo>
                <a:lnTo>
                  <a:pt x="2498229" y="457200"/>
                </a:lnTo>
                <a:close/>
                <a:moveTo>
                  <a:pt x="1624905" y="135136"/>
                </a:moveTo>
                <a:lnTo>
                  <a:pt x="1710928" y="135136"/>
                </a:lnTo>
                <a:lnTo>
                  <a:pt x="1710928" y="343440"/>
                </a:lnTo>
                <a:cubicBezTo>
                  <a:pt x="1710928" y="377013"/>
                  <a:pt x="1726207" y="393799"/>
                  <a:pt x="1756766" y="393799"/>
                </a:cubicBezTo>
                <a:cubicBezTo>
                  <a:pt x="1785937" y="393799"/>
                  <a:pt x="1805979" y="383667"/>
                  <a:pt x="1816893" y="363401"/>
                </a:cubicBezTo>
                <a:lnTo>
                  <a:pt x="1816893" y="135136"/>
                </a:lnTo>
                <a:lnTo>
                  <a:pt x="1903213" y="135136"/>
                </a:lnTo>
                <a:lnTo>
                  <a:pt x="1903213" y="457200"/>
                </a:lnTo>
                <a:lnTo>
                  <a:pt x="1822251" y="457200"/>
                </a:lnTo>
                <a:lnTo>
                  <a:pt x="1819870" y="424458"/>
                </a:lnTo>
                <a:cubicBezTo>
                  <a:pt x="1798637" y="450255"/>
                  <a:pt x="1769268" y="463153"/>
                  <a:pt x="1731763" y="463153"/>
                </a:cubicBezTo>
                <a:cubicBezTo>
                  <a:pt x="1697235" y="463153"/>
                  <a:pt x="1670893" y="453231"/>
                  <a:pt x="1652736" y="433388"/>
                </a:cubicBezTo>
                <a:cubicBezTo>
                  <a:pt x="1634579" y="413544"/>
                  <a:pt x="1625302" y="384473"/>
                  <a:pt x="1624905" y="346174"/>
                </a:cubicBezTo>
                <a:close/>
                <a:moveTo>
                  <a:pt x="7335439" y="129183"/>
                </a:moveTo>
                <a:cubicBezTo>
                  <a:pt x="7369570" y="129183"/>
                  <a:pt x="7394971" y="139204"/>
                  <a:pt x="7411639" y="159246"/>
                </a:cubicBezTo>
                <a:cubicBezTo>
                  <a:pt x="7428308" y="179288"/>
                  <a:pt x="7436841" y="209253"/>
                  <a:pt x="7437237" y="249139"/>
                </a:cubicBezTo>
                <a:lnTo>
                  <a:pt x="7437237" y="457200"/>
                </a:lnTo>
                <a:lnTo>
                  <a:pt x="7351215" y="457200"/>
                </a:lnTo>
                <a:lnTo>
                  <a:pt x="7351215" y="251222"/>
                </a:lnTo>
                <a:cubicBezTo>
                  <a:pt x="7351215" y="232966"/>
                  <a:pt x="7347246" y="219720"/>
                  <a:pt x="7339309" y="211485"/>
                </a:cubicBezTo>
                <a:cubicBezTo>
                  <a:pt x="7331371" y="203250"/>
                  <a:pt x="7318175" y="199132"/>
                  <a:pt x="7299721" y="199132"/>
                </a:cubicBezTo>
                <a:cubicBezTo>
                  <a:pt x="7275511" y="199132"/>
                  <a:pt x="7257354" y="209451"/>
                  <a:pt x="7245249" y="230089"/>
                </a:cubicBezTo>
                <a:lnTo>
                  <a:pt x="7245249" y="457200"/>
                </a:lnTo>
                <a:lnTo>
                  <a:pt x="7159227" y="457200"/>
                </a:lnTo>
                <a:lnTo>
                  <a:pt x="7159227" y="135136"/>
                </a:lnTo>
                <a:lnTo>
                  <a:pt x="7240189" y="135136"/>
                </a:lnTo>
                <a:lnTo>
                  <a:pt x="7242868" y="172343"/>
                </a:lnTo>
                <a:cubicBezTo>
                  <a:pt x="7265887" y="143570"/>
                  <a:pt x="7296744" y="129183"/>
                  <a:pt x="7335439" y="129183"/>
                </a:cubicBezTo>
                <a:close/>
                <a:moveTo>
                  <a:pt x="6968429" y="129183"/>
                </a:moveTo>
                <a:cubicBezTo>
                  <a:pt x="7008117" y="129183"/>
                  <a:pt x="7039619" y="139155"/>
                  <a:pt x="7062935" y="159097"/>
                </a:cubicBezTo>
                <a:cubicBezTo>
                  <a:pt x="7086251" y="179041"/>
                  <a:pt x="7097909" y="207070"/>
                  <a:pt x="7097909" y="243185"/>
                </a:cubicBezTo>
                <a:lnTo>
                  <a:pt x="7097909" y="382786"/>
                </a:lnTo>
                <a:cubicBezTo>
                  <a:pt x="7098107" y="413345"/>
                  <a:pt x="7102375" y="436464"/>
                  <a:pt x="7110709" y="452140"/>
                </a:cubicBezTo>
                <a:lnTo>
                  <a:pt x="7110709" y="457200"/>
                </a:lnTo>
                <a:lnTo>
                  <a:pt x="7023793" y="457200"/>
                </a:lnTo>
                <a:cubicBezTo>
                  <a:pt x="7019824" y="449461"/>
                  <a:pt x="7016947" y="439837"/>
                  <a:pt x="7015161" y="428328"/>
                </a:cubicBezTo>
                <a:cubicBezTo>
                  <a:pt x="6994325" y="451545"/>
                  <a:pt x="6967239" y="463153"/>
                  <a:pt x="6933901" y="463153"/>
                </a:cubicBezTo>
                <a:cubicBezTo>
                  <a:pt x="6902349" y="463153"/>
                  <a:pt x="6876205" y="454025"/>
                  <a:pt x="6855469" y="435769"/>
                </a:cubicBezTo>
                <a:cubicBezTo>
                  <a:pt x="6834732" y="417513"/>
                  <a:pt x="6824363" y="394494"/>
                  <a:pt x="6824363" y="366713"/>
                </a:cubicBezTo>
                <a:cubicBezTo>
                  <a:pt x="6824363" y="332582"/>
                  <a:pt x="6837014" y="306388"/>
                  <a:pt x="6862315" y="288131"/>
                </a:cubicBezTo>
                <a:cubicBezTo>
                  <a:pt x="6887615" y="269875"/>
                  <a:pt x="6924177" y="260648"/>
                  <a:pt x="6972001" y="260450"/>
                </a:cubicBezTo>
                <a:lnTo>
                  <a:pt x="7011589" y="260450"/>
                </a:lnTo>
                <a:lnTo>
                  <a:pt x="7011589" y="241995"/>
                </a:lnTo>
                <a:cubicBezTo>
                  <a:pt x="7011589" y="227112"/>
                  <a:pt x="7007769" y="215206"/>
                  <a:pt x="7000129" y="206276"/>
                </a:cubicBezTo>
                <a:cubicBezTo>
                  <a:pt x="6992490" y="197346"/>
                  <a:pt x="6980435" y="192882"/>
                  <a:pt x="6963964" y="192882"/>
                </a:cubicBezTo>
                <a:cubicBezTo>
                  <a:pt x="6949479" y="192882"/>
                  <a:pt x="6938117" y="196354"/>
                  <a:pt x="6929883" y="203299"/>
                </a:cubicBezTo>
                <a:cubicBezTo>
                  <a:pt x="6921647" y="210245"/>
                  <a:pt x="6917530" y="219770"/>
                  <a:pt x="6917530" y="231874"/>
                </a:cubicBezTo>
                <a:lnTo>
                  <a:pt x="6831507" y="231874"/>
                </a:lnTo>
                <a:cubicBezTo>
                  <a:pt x="6831507" y="213221"/>
                  <a:pt x="6837262" y="195957"/>
                  <a:pt x="6848771" y="180082"/>
                </a:cubicBezTo>
                <a:cubicBezTo>
                  <a:pt x="6860281" y="164207"/>
                  <a:pt x="6876553" y="151755"/>
                  <a:pt x="6897587" y="142726"/>
                </a:cubicBezTo>
                <a:cubicBezTo>
                  <a:pt x="6918621" y="133698"/>
                  <a:pt x="6942235" y="129183"/>
                  <a:pt x="6968429" y="129183"/>
                </a:cubicBezTo>
                <a:close/>
                <a:moveTo>
                  <a:pt x="6502299" y="129183"/>
                </a:moveTo>
                <a:cubicBezTo>
                  <a:pt x="6543177" y="129183"/>
                  <a:pt x="6575870" y="138807"/>
                  <a:pt x="6600377" y="158056"/>
                </a:cubicBezTo>
                <a:cubicBezTo>
                  <a:pt x="6624885" y="177304"/>
                  <a:pt x="6637137" y="202307"/>
                  <a:pt x="6637137" y="233065"/>
                </a:cubicBezTo>
                <a:lnTo>
                  <a:pt x="6551115" y="233065"/>
                </a:lnTo>
                <a:cubicBezTo>
                  <a:pt x="6551115" y="220762"/>
                  <a:pt x="6547146" y="210592"/>
                  <a:pt x="6539209" y="202555"/>
                </a:cubicBezTo>
                <a:cubicBezTo>
                  <a:pt x="6531271" y="194519"/>
                  <a:pt x="6518869" y="190500"/>
                  <a:pt x="6502001" y="190500"/>
                </a:cubicBezTo>
                <a:cubicBezTo>
                  <a:pt x="6487516" y="190500"/>
                  <a:pt x="6476304" y="193775"/>
                  <a:pt x="6468367" y="200323"/>
                </a:cubicBezTo>
                <a:cubicBezTo>
                  <a:pt x="6460429" y="206871"/>
                  <a:pt x="6456461" y="215206"/>
                  <a:pt x="6456461" y="225326"/>
                </a:cubicBezTo>
                <a:cubicBezTo>
                  <a:pt x="6456461" y="234851"/>
                  <a:pt x="6460975" y="242540"/>
                  <a:pt x="6470003" y="248394"/>
                </a:cubicBezTo>
                <a:cubicBezTo>
                  <a:pt x="6479033" y="254248"/>
                  <a:pt x="6494263" y="259309"/>
                  <a:pt x="6515694" y="263575"/>
                </a:cubicBezTo>
                <a:cubicBezTo>
                  <a:pt x="6537125" y="267841"/>
                  <a:pt x="6555183" y="272653"/>
                  <a:pt x="6569867" y="278011"/>
                </a:cubicBezTo>
                <a:cubicBezTo>
                  <a:pt x="6615309" y="294680"/>
                  <a:pt x="6638031" y="323552"/>
                  <a:pt x="6638031" y="364629"/>
                </a:cubicBezTo>
                <a:cubicBezTo>
                  <a:pt x="6638031" y="393998"/>
                  <a:pt x="6625429" y="417761"/>
                  <a:pt x="6600228" y="435918"/>
                </a:cubicBezTo>
                <a:cubicBezTo>
                  <a:pt x="6575027" y="454075"/>
                  <a:pt x="6542483" y="463153"/>
                  <a:pt x="6502597" y="463153"/>
                </a:cubicBezTo>
                <a:cubicBezTo>
                  <a:pt x="6475609" y="463153"/>
                  <a:pt x="6451649" y="458341"/>
                  <a:pt x="6430713" y="448717"/>
                </a:cubicBezTo>
                <a:cubicBezTo>
                  <a:pt x="6409777" y="439093"/>
                  <a:pt x="6393357" y="425897"/>
                  <a:pt x="6381451" y="409129"/>
                </a:cubicBezTo>
                <a:cubicBezTo>
                  <a:pt x="6369545" y="392361"/>
                  <a:pt x="6363591" y="374253"/>
                  <a:pt x="6363591" y="354807"/>
                </a:cubicBezTo>
                <a:lnTo>
                  <a:pt x="6445149" y="354807"/>
                </a:lnTo>
                <a:cubicBezTo>
                  <a:pt x="6445943" y="370086"/>
                  <a:pt x="6451599" y="381794"/>
                  <a:pt x="6462115" y="389930"/>
                </a:cubicBezTo>
                <a:cubicBezTo>
                  <a:pt x="6472633" y="398066"/>
                  <a:pt x="6486722" y="402134"/>
                  <a:pt x="6504383" y="402134"/>
                </a:cubicBezTo>
                <a:cubicBezTo>
                  <a:pt x="6520853" y="402134"/>
                  <a:pt x="6533305" y="399009"/>
                  <a:pt x="6541739" y="392758"/>
                </a:cubicBezTo>
                <a:cubicBezTo>
                  <a:pt x="6550173" y="386507"/>
                  <a:pt x="6554389" y="378321"/>
                  <a:pt x="6554389" y="368201"/>
                </a:cubicBezTo>
                <a:cubicBezTo>
                  <a:pt x="6554389" y="357684"/>
                  <a:pt x="6549180" y="349399"/>
                  <a:pt x="6538762" y="343347"/>
                </a:cubicBezTo>
                <a:cubicBezTo>
                  <a:pt x="6528345" y="337294"/>
                  <a:pt x="6511626" y="331887"/>
                  <a:pt x="6488607" y="327125"/>
                </a:cubicBezTo>
                <a:cubicBezTo>
                  <a:pt x="6412010" y="311051"/>
                  <a:pt x="6373712" y="278507"/>
                  <a:pt x="6373712" y="229493"/>
                </a:cubicBezTo>
                <a:cubicBezTo>
                  <a:pt x="6373712" y="200918"/>
                  <a:pt x="6385569" y="177056"/>
                  <a:pt x="6409282" y="157907"/>
                </a:cubicBezTo>
                <a:cubicBezTo>
                  <a:pt x="6432995" y="138758"/>
                  <a:pt x="6464001" y="129183"/>
                  <a:pt x="6502299" y="129183"/>
                </a:cubicBezTo>
                <a:close/>
                <a:moveTo>
                  <a:pt x="6200476" y="129183"/>
                </a:moveTo>
                <a:cubicBezTo>
                  <a:pt x="6240759" y="129183"/>
                  <a:pt x="6273055" y="140643"/>
                  <a:pt x="6297363" y="163562"/>
                </a:cubicBezTo>
                <a:cubicBezTo>
                  <a:pt x="6321671" y="186482"/>
                  <a:pt x="6334024" y="216992"/>
                  <a:pt x="6334421" y="255092"/>
                </a:cubicBezTo>
                <a:lnTo>
                  <a:pt x="6253757" y="255092"/>
                </a:lnTo>
                <a:cubicBezTo>
                  <a:pt x="6253359" y="238336"/>
                  <a:pt x="6248201" y="224722"/>
                  <a:pt x="6238278" y="214248"/>
                </a:cubicBezTo>
                <a:cubicBezTo>
                  <a:pt x="6228356" y="203774"/>
                  <a:pt x="6215259" y="198537"/>
                  <a:pt x="6198987" y="198537"/>
                </a:cubicBezTo>
                <a:cubicBezTo>
                  <a:pt x="6178945" y="198537"/>
                  <a:pt x="6163815" y="205840"/>
                  <a:pt x="6153595" y="220447"/>
                </a:cubicBezTo>
                <a:cubicBezTo>
                  <a:pt x="6143375" y="235054"/>
                  <a:pt x="6138265" y="258754"/>
                  <a:pt x="6138265" y="291545"/>
                </a:cubicBezTo>
                <a:lnTo>
                  <a:pt x="6138265" y="300489"/>
                </a:lnTo>
                <a:cubicBezTo>
                  <a:pt x="6138265" y="333681"/>
                  <a:pt x="6143326" y="357530"/>
                  <a:pt x="6153446" y="372038"/>
                </a:cubicBezTo>
                <a:cubicBezTo>
                  <a:pt x="6163567" y="386546"/>
                  <a:pt x="6178945" y="393799"/>
                  <a:pt x="6199583" y="393799"/>
                </a:cubicBezTo>
                <a:cubicBezTo>
                  <a:pt x="6215458" y="393799"/>
                  <a:pt x="6228356" y="389434"/>
                  <a:pt x="6238278" y="380703"/>
                </a:cubicBezTo>
                <a:cubicBezTo>
                  <a:pt x="6248201" y="371971"/>
                  <a:pt x="6253359" y="360363"/>
                  <a:pt x="6253757" y="345877"/>
                </a:cubicBezTo>
                <a:lnTo>
                  <a:pt x="6334421" y="345877"/>
                </a:lnTo>
                <a:cubicBezTo>
                  <a:pt x="6334223" y="367705"/>
                  <a:pt x="6328270" y="387698"/>
                  <a:pt x="6316562" y="405855"/>
                </a:cubicBezTo>
                <a:cubicBezTo>
                  <a:pt x="6304854" y="424011"/>
                  <a:pt x="6288831" y="438101"/>
                  <a:pt x="6268491" y="448122"/>
                </a:cubicBezTo>
                <a:cubicBezTo>
                  <a:pt x="6248151" y="458143"/>
                  <a:pt x="6225677" y="463153"/>
                  <a:pt x="6201071" y="463153"/>
                </a:cubicBezTo>
                <a:cubicBezTo>
                  <a:pt x="6155034" y="463153"/>
                  <a:pt x="6118720" y="448519"/>
                  <a:pt x="6092129" y="419249"/>
                </a:cubicBezTo>
                <a:cubicBezTo>
                  <a:pt x="6065538" y="389979"/>
                  <a:pt x="6052243" y="349548"/>
                  <a:pt x="6052243" y="297954"/>
                </a:cubicBezTo>
                <a:lnTo>
                  <a:pt x="6052243" y="292299"/>
                </a:lnTo>
                <a:cubicBezTo>
                  <a:pt x="6052243" y="242689"/>
                  <a:pt x="6065439" y="203101"/>
                  <a:pt x="6091831" y="173534"/>
                </a:cubicBezTo>
                <a:cubicBezTo>
                  <a:pt x="6118223" y="143967"/>
                  <a:pt x="6154439" y="129183"/>
                  <a:pt x="6200476" y="129183"/>
                </a:cubicBezTo>
                <a:close/>
                <a:moveTo>
                  <a:pt x="5502175" y="129183"/>
                </a:moveTo>
                <a:cubicBezTo>
                  <a:pt x="5543053" y="129183"/>
                  <a:pt x="5575745" y="138807"/>
                  <a:pt x="5600252" y="158056"/>
                </a:cubicBezTo>
                <a:cubicBezTo>
                  <a:pt x="5624760" y="177304"/>
                  <a:pt x="5637013" y="202307"/>
                  <a:pt x="5637013" y="233065"/>
                </a:cubicBezTo>
                <a:lnTo>
                  <a:pt x="5550990" y="233065"/>
                </a:lnTo>
                <a:cubicBezTo>
                  <a:pt x="5550990" y="220762"/>
                  <a:pt x="5547021" y="210592"/>
                  <a:pt x="5539084" y="202555"/>
                </a:cubicBezTo>
                <a:cubicBezTo>
                  <a:pt x="5531147" y="194519"/>
                  <a:pt x="5518744" y="190500"/>
                  <a:pt x="5501877" y="190500"/>
                </a:cubicBezTo>
                <a:cubicBezTo>
                  <a:pt x="5487391" y="190500"/>
                  <a:pt x="5476179" y="193775"/>
                  <a:pt x="5468242" y="200323"/>
                </a:cubicBezTo>
                <a:cubicBezTo>
                  <a:pt x="5460304" y="206871"/>
                  <a:pt x="5456336" y="215206"/>
                  <a:pt x="5456336" y="225326"/>
                </a:cubicBezTo>
                <a:cubicBezTo>
                  <a:pt x="5456336" y="234851"/>
                  <a:pt x="5460850" y="242540"/>
                  <a:pt x="5469879" y="248394"/>
                </a:cubicBezTo>
                <a:cubicBezTo>
                  <a:pt x="5478908" y="254248"/>
                  <a:pt x="5494138" y="259309"/>
                  <a:pt x="5515569" y="263575"/>
                </a:cubicBezTo>
                <a:cubicBezTo>
                  <a:pt x="5537000" y="267841"/>
                  <a:pt x="5555058" y="272653"/>
                  <a:pt x="5569743" y="278011"/>
                </a:cubicBezTo>
                <a:cubicBezTo>
                  <a:pt x="5615185" y="294680"/>
                  <a:pt x="5637906" y="323552"/>
                  <a:pt x="5637906" y="364629"/>
                </a:cubicBezTo>
                <a:cubicBezTo>
                  <a:pt x="5637906" y="393998"/>
                  <a:pt x="5625305" y="417761"/>
                  <a:pt x="5600103" y="435918"/>
                </a:cubicBezTo>
                <a:cubicBezTo>
                  <a:pt x="5574902" y="454075"/>
                  <a:pt x="5542358" y="463153"/>
                  <a:pt x="5502472" y="463153"/>
                </a:cubicBezTo>
                <a:cubicBezTo>
                  <a:pt x="5475485" y="463153"/>
                  <a:pt x="5451524" y="458341"/>
                  <a:pt x="5430588" y="448717"/>
                </a:cubicBezTo>
                <a:cubicBezTo>
                  <a:pt x="5409653" y="439093"/>
                  <a:pt x="5393232" y="425897"/>
                  <a:pt x="5381326" y="409129"/>
                </a:cubicBezTo>
                <a:cubicBezTo>
                  <a:pt x="5369420" y="392361"/>
                  <a:pt x="5363467" y="374253"/>
                  <a:pt x="5363467" y="354807"/>
                </a:cubicBezTo>
                <a:lnTo>
                  <a:pt x="5445025" y="354807"/>
                </a:lnTo>
                <a:cubicBezTo>
                  <a:pt x="5445818" y="370086"/>
                  <a:pt x="5451474" y="381794"/>
                  <a:pt x="5461991" y="389930"/>
                </a:cubicBezTo>
                <a:cubicBezTo>
                  <a:pt x="5472508" y="398066"/>
                  <a:pt x="5486597" y="402134"/>
                  <a:pt x="5504258" y="402134"/>
                </a:cubicBezTo>
                <a:cubicBezTo>
                  <a:pt x="5520729" y="402134"/>
                  <a:pt x="5533180" y="399009"/>
                  <a:pt x="5541614" y="392758"/>
                </a:cubicBezTo>
                <a:cubicBezTo>
                  <a:pt x="5550048" y="386507"/>
                  <a:pt x="5554264" y="378321"/>
                  <a:pt x="5554264" y="368201"/>
                </a:cubicBezTo>
                <a:cubicBezTo>
                  <a:pt x="5554264" y="357684"/>
                  <a:pt x="5549055" y="349399"/>
                  <a:pt x="5538637" y="343347"/>
                </a:cubicBezTo>
                <a:cubicBezTo>
                  <a:pt x="5528220" y="337294"/>
                  <a:pt x="5511501" y="331887"/>
                  <a:pt x="5488482" y="327125"/>
                </a:cubicBezTo>
                <a:cubicBezTo>
                  <a:pt x="5411885" y="311051"/>
                  <a:pt x="5373587" y="278507"/>
                  <a:pt x="5373587" y="229493"/>
                </a:cubicBezTo>
                <a:cubicBezTo>
                  <a:pt x="5373587" y="200918"/>
                  <a:pt x="5385444" y="177056"/>
                  <a:pt x="5409157" y="157907"/>
                </a:cubicBezTo>
                <a:cubicBezTo>
                  <a:pt x="5432870" y="138758"/>
                  <a:pt x="5463876" y="129183"/>
                  <a:pt x="5502175" y="129183"/>
                </a:cubicBezTo>
                <a:close/>
                <a:moveTo>
                  <a:pt x="4983360" y="129183"/>
                </a:moveTo>
                <a:cubicBezTo>
                  <a:pt x="5018681" y="129183"/>
                  <a:pt x="5046165" y="141288"/>
                  <a:pt x="5065811" y="165497"/>
                </a:cubicBezTo>
                <a:lnTo>
                  <a:pt x="5069382" y="135136"/>
                </a:lnTo>
                <a:lnTo>
                  <a:pt x="5147368" y="135136"/>
                </a:lnTo>
                <a:lnTo>
                  <a:pt x="5147368" y="446485"/>
                </a:lnTo>
                <a:cubicBezTo>
                  <a:pt x="5147368" y="474663"/>
                  <a:pt x="5140969" y="499170"/>
                  <a:pt x="5128170" y="520006"/>
                </a:cubicBezTo>
                <a:cubicBezTo>
                  <a:pt x="5115370" y="540842"/>
                  <a:pt x="5097362" y="556717"/>
                  <a:pt x="5074145" y="567631"/>
                </a:cubicBezTo>
                <a:cubicBezTo>
                  <a:pt x="5050928" y="578545"/>
                  <a:pt x="5023742" y="584002"/>
                  <a:pt x="4992587" y="584002"/>
                </a:cubicBezTo>
                <a:cubicBezTo>
                  <a:pt x="4968973" y="584002"/>
                  <a:pt x="4945954" y="579289"/>
                  <a:pt x="4923531" y="569863"/>
                </a:cubicBezTo>
                <a:cubicBezTo>
                  <a:pt x="4901107" y="560437"/>
                  <a:pt x="4884141" y="548283"/>
                  <a:pt x="4872632" y="533400"/>
                </a:cubicBezTo>
                <a:lnTo>
                  <a:pt x="4910732" y="481013"/>
                </a:lnTo>
                <a:cubicBezTo>
                  <a:pt x="4932163" y="505024"/>
                  <a:pt x="4958158" y="517029"/>
                  <a:pt x="4988718" y="517029"/>
                </a:cubicBezTo>
                <a:cubicBezTo>
                  <a:pt x="5011538" y="517029"/>
                  <a:pt x="5029298" y="510927"/>
                  <a:pt x="5041998" y="498723"/>
                </a:cubicBezTo>
                <a:cubicBezTo>
                  <a:pt x="5054698" y="486520"/>
                  <a:pt x="5061048" y="469206"/>
                  <a:pt x="5061048" y="446782"/>
                </a:cubicBezTo>
                <a:lnTo>
                  <a:pt x="5061048" y="429518"/>
                </a:lnTo>
                <a:cubicBezTo>
                  <a:pt x="5041204" y="451942"/>
                  <a:pt x="5015110" y="463153"/>
                  <a:pt x="4982764" y="463153"/>
                </a:cubicBezTo>
                <a:cubicBezTo>
                  <a:pt x="4944069" y="463153"/>
                  <a:pt x="4912766" y="448022"/>
                  <a:pt x="4888854" y="417761"/>
                </a:cubicBezTo>
                <a:cubicBezTo>
                  <a:pt x="4864942" y="387499"/>
                  <a:pt x="4852986" y="347365"/>
                  <a:pt x="4852986" y="297359"/>
                </a:cubicBezTo>
                <a:lnTo>
                  <a:pt x="4852986" y="293787"/>
                </a:lnTo>
                <a:cubicBezTo>
                  <a:pt x="4852986" y="244376"/>
                  <a:pt x="4864744" y="204589"/>
                  <a:pt x="4888259" y="174427"/>
                </a:cubicBezTo>
                <a:cubicBezTo>
                  <a:pt x="4911773" y="144264"/>
                  <a:pt x="4943474" y="129183"/>
                  <a:pt x="4983360" y="129183"/>
                </a:cubicBezTo>
                <a:close/>
                <a:moveTo>
                  <a:pt x="4661296" y="129183"/>
                </a:moveTo>
                <a:cubicBezTo>
                  <a:pt x="4704753" y="129183"/>
                  <a:pt x="4740225" y="142478"/>
                  <a:pt x="4767708" y="169069"/>
                </a:cubicBezTo>
                <a:cubicBezTo>
                  <a:pt x="4795192" y="195660"/>
                  <a:pt x="4810521" y="231775"/>
                  <a:pt x="4813696" y="277416"/>
                </a:cubicBezTo>
                <a:lnTo>
                  <a:pt x="4814291" y="299442"/>
                </a:lnTo>
                <a:cubicBezTo>
                  <a:pt x="4814291" y="348853"/>
                  <a:pt x="4800500" y="388491"/>
                  <a:pt x="4772917" y="418356"/>
                </a:cubicBezTo>
                <a:cubicBezTo>
                  <a:pt x="4745334" y="448221"/>
                  <a:pt x="4708325" y="463153"/>
                  <a:pt x="4661891" y="463153"/>
                </a:cubicBezTo>
                <a:cubicBezTo>
                  <a:pt x="4615457" y="463153"/>
                  <a:pt x="4578398" y="448271"/>
                  <a:pt x="4550716" y="418505"/>
                </a:cubicBezTo>
                <a:cubicBezTo>
                  <a:pt x="4523034" y="388739"/>
                  <a:pt x="4509193" y="348258"/>
                  <a:pt x="4509193" y="297061"/>
                </a:cubicBezTo>
                <a:lnTo>
                  <a:pt x="4509193" y="293192"/>
                </a:lnTo>
                <a:cubicBezTo>
                  <a:pt x="4509193" y="261243"/>
                  <a:pt x="4515345" y="232768"/>
                  <a:pt x="4527648" y="207764"/>
                </a:cubicBezTo>
                <a:cubicBezTo>
                  <a:pt x="4539951" y="182761"/>
                  <a:pt x="4557662" y="163414"/>
                  <a:pt x="4580780" y="149721"/>
                </a:cubicBezTo>
                <a:cubicBezTo>
                  <a:pt x="4603898" y="136029"/>
                  <a:pt x="4630736" y="129183"/>
                  <a:pt x="4661296" y="129183"/>
                </a:cubicBezTo>
                <a:close/>
                <a:moveTo>
                  <a:pt x="3832621" y="129183"/>
                </a:moveTo>
                <a:cubicBezTo>
                  <a:pt x="3876079" y="129183"/>
                  <a:pt x="3911550" y="142478"/>
                  <a:pt x="3939033" y="169069"/>
                </a:cubicBezTo>
                <a:cubicBezTo>
                  <a:pt x="3966517" y="195660"/>
                  <a:pt x="3981846" y="231775"/>
                  <a:pt x="3985021" y="277416"/>
                </a:cubicBezTo>
                <a:lnTo>
                  <a:pt x="3985617" y="299442"/>
                </a:lnTo>
                <a:cubicBezTo>
                  <a:pt x="3985617" y="348853"/>
                  <a:pt x="3971825" y="388491"/>
                  <a:pt x="3944242" y="418356"/>
                </a:cubicBezTo>
                <a:cubicBezTo>
                  <a:pt x="3916659" y="448221"/>
                  <a:pt x="3879651" y="463153"/>
                  <a:pt x="3833217" y="463153"/>
                </a:cubicBezTo>
                <a:cubicBezTo>
                  <a:pt x="3786782" y="463153"/>
                  <a:pt x="3749724" y="448271"/>
                  <a:pt x="3722042" y="418505"/>
                </a:cubicBezTo>
                <a:cubicBezTo>
                  <a:pt x="3694360" y="388739"/>
                  <a:pt x="3680519" y="348258"/>
                  <a:pt x="3680519" y="297061"/>
                </a:cubicBezTo>
                <a:lnTo>
                  <a:pt x="3680519" y="293192"/>
                </a:lnTo>
                <a:cubicBezTo>
                  <a:pt x="3680519" y="261243"/>
                  <a:pt x="3686671" y="232768"/>
                  <a:pt x="3698974" y="207764"/>
                </a:cubicBezTo>
                <a:cubicBezTo>
                  <a:pt x="3711277" y="182761"/>
                  <a:pt x="3728987" y="163414"/>
                  <a:pt x="3752105" y="149721"/>
                </a:cubicBezTo>
                <a:cubicBezTo>
                  <a:pt x="3775224" y="136029"/>
                  <a:pt x="3802062" y="129183"/>
                  <a:pt x="3832621" y="129183"/>
                </a:cubicBezTo>
                <a:close/>
                <a:moveTo>
                  <a:pt x="3173015" y="129183"/>
                </a:moveTo>
                <a:cubicBezTo>
                  <a:pt x="3207146" y="129183"/>
                  <a:pt x="3232546" y="139204"/>
                  <a:pt x="3249215" y="159246"/>
                </a:cubicBezTo>
                <a:cubicBezTo>
                  <a:pt x="3265884" y="179288"/>
                  <a:pt x="3274416" y="209253"/>
                  <a:pt x="3274813" y="249139"/>
                </a:cubicBezTo>
                <a:lnTo>
                  <a:pt x="3274813" y="457200"/>
                </a:lnTo>
                <a:lnTo>
                  <a:pt x="3188790" y="457200"/>
                </a:lnTo>
                <a:lnTo>
                  <a:pt x="3188790" y="251222"/>
                </a:lnTo>
                <a:cubicBezTo>
                  <a:pt x="3188790" y="232966"/>
                  <a:pt x="3184822" y="219720"/>
                  <a:pt x="3176885" y="211485"/>
                </a:cubicBezTo>
                <a:cubicBezTo>
                  <a:pt x="3168948" y="203250"/>
                  <a:pt x="3155751" y="199132"/>
                  <a:pt x="3137297" y="199132"/>
                </a:cubicBezTo>
                <a:cubicBezTo>
                  <a:pt x="3113087" y="199132"/>
                  <a:pt x="3094930" y="209451"/>
                  <a:pt x="3082825" y="230089"/>
                </a:cubicBezTo>
                <a:lnTo>
                  <a:pt x="3082825" y="457200"/>
                </a:lnTo>
                <a:lnTo>
                  <a:pt x="2996803" y="457200"/>
                </a:lnTo>
                <a:lnTo>
                  <a:pt x="2996803" y="135136"/>
                </a:lnTo>
                <a:lnTo>
                  <a:pt x="3077765" y="135136"/>
                </a:lnTo>
                <a:lnTo>
                  <a:pt x="3080445" y="172343"/>
                </a:lnTo>
                <a:cubicBezTo>
                  <a:pt x="3103462" y="143570"/>
                  <a:pt x="3134319" y="129183"/>
                  <a:pt x="3173015" y="129183"/>
                </a:cubicBezTo>
                <a:close/>
                <a:moveTo>
                  <a:pt x="2794397" y="129183"/>
                </a:moveTo>
                <a:cubicBezTo>
                  <a:pt x="2837854" y="129183"/>
                  <a:pt x="2873324" y="142478"/>
                  <a:pt x="2900808" y="169069"/>
                </a:cubicBezTo>
                <a:cubicBezTo>
                  <a:pt x="2928292" y="195660"/>
                  <a:pt x="2943621" y="231775"/>
                  <a:pt x="2946796" y="277416"/>
                </a:cubicBezTo>
                <a:lnTo>
                  <a:pt x="2947391" y="299442"/>
                </a:lnTo>
                <a:cubicBezTo>
                  <a:pt x="2947391" y="348853"/>
                  <a:pt x="2933600" y="388491"/>
                  <a:pt x="2906018" y="418356"/>
                </a:cubicBezTo>
                <a:cubicBezTo>
                  <a:pt x="2878434" y="448221"/>
                  <a:pt x="2841426" y="463153"/>
                  <a:pt x="2794992" y="463153"/>
                </a:cubicBezTo>
                <a:cubicBezTo>
                  <a:pt x="2748558" y="463153"/>
                  <a:pt x="2711499" y="448271"/>
                  <a:pt x="2683817" y="418505"/>
                </a:cubicBezTo>
                <a:cubicBezTo>
                  <a:pt x="2656135" y="388739"/>
                  <a:pt x="2642293" y="348258"/>
                  <a:pt x="2642293" y="297061"/>
                </a:cubicBezTo>
                <a:lnTo>
                  <a:pt x="2642293" y="293192"/>
                </a:lnTo>
                <a:cubicBezTo>
                  <a:pt x="2642293" y="261243"/>
                  <a:pt x="2648445" y="232768"/>
                  <a:pt x="2660749" y="207764"/>
                </a:cubicBezTo>
                <a:cubicBezTo>
                  <a:pt x="2673052" y="182761"/>
                  <a:pt x="2690763" y="163414"/>
                  <a:pt x="2713880" y="149721"/>
                </a:cubicBezTo>
                <a:cubicBezTo>
                  <a:pt x="2736999" y="136029"/>
                  <a:pt x="2763836" y="129183"/>
                  <a:pt x="2794397" y="129183"/>
                </a:cubicBezTo>
                <a:close/>
                <a:moveTo>
                  <a:pt x="2104726" y="129183"/>
                </a:moveTo>
                <a:cubicBezTo>
                  <a:pt x="2145009" y="129183"/>
                  <a:pt x="2177305" y="140643"/>
                  <a:pt x="2201613" y="163562"/>
                </a:cubicBezTo>
                <a:cubicBezTo>
                  <a:pt x="2225922" y="186482"/>
                  <a:pt x="2238275" y="216992"/>
                  <a:pt x="2238672" y="255092"/>
                </a:cubicBezTo>
                <a:lnTo>
                  <a:pt x="2158008" y="255092"/>
                </a:lnTo>
                <a:cubicBezTo>
                  <a:pt x="2157611" y="238336"/>
                  <a:pt x="2152451" y="224722"/>
                  <a:pt x="2142529" y="214248"/>
                </a:cubicBezTo>
                <a:cubicBezTo>
                  <a:pt x="2132608" y="203774"/>
                  <a:pt x="2119511" y="198537"/>
                  <a:pt x="2103238" y="198537"/>
                </a:cubicBezTo>
                <a:cubicBezTo>
                  <a:pt x="2083196" y="198537"/>
                  <a:pt x="2068065" y="205840"/>
                  <a:pt x="2057846" y="220447"/>
                </a:cubicBezTo>
                <a:cubicBezTo>
                  <a:pt x="2047626" y="235054"/>
                  <a:pt x="2042516" y="258754"/>
                  <a:pt x="2042516" y="291545"/>
                </a:cubicBezTo>
                <a:lnTo>
                  <a:pt x="2042516" y="300489"/>
                </a:lnTo>
                <a:cubicBezTo>
                  <a:pt x="2042516" y="333681"/>
                  <a:pt x="2047577" y="357530"/>
                  <a:pt x="2057697" y="372038"/>
                </a:cubicBezTo>
                <a:cubicBezTo>
                  <a:pt x="2067818" y="386546"/>
                  <a:pt x="2083196" y="393799"/>
                  <a:pt x="2103834" y="393799"/>
                </a:cubicBezTo>
                <a:cubicBezTo>
                  <a:pt x="2119709" y="393799"/>
                  <a:pt x="2132608" y="389434"/>
                  <a:pt x="2142529" y="380703"/>
                </a:cubicBezTo>
                <a:cubicBezTo>
                  <a:pt x="2152451" y="371971"/>
                  <a:pt x="2157611" y="360363"/>
                  <a:pt x="2158008" y="345877"/>
                </a:cubicBezTo>
                <a:lnTo>
                  <a:pt x="2238672" y="345877"/>
                </a:lnTo>
                <a:cubicBezTo>
                  <a:pt x="2238473" y="367705"/>
                  <a:pt x="2232521" y="387698"/>
                  <a:pt x="2220812" y="405855"/>
                </a:cubicBezTo>
                <a:cubicBezTo>
                  <a:pt x="2209104" y="424011"/>
                  <a:pt x="2193081" y="438101"/>
                  <a:pt x="2172742" y="448122"/>
                </a:cubicBezTo>
                <a:cubicBezTo>
                  <a:pt x="2152401" y="458143"/>
                  <a:pt x="2129928" y="463153"/>
                  <a:pt x="2105322" y="463153"/>
                </a:cubicBezTo>
                <a:cubicBezTo>
                  <a:pt x="2059284" y="463153"/>
                  <a:pt x="2022971" y="448519"/>
                  <a:pt x="1996379" y="419249"/>
                </a:cubicBezTo>
                <a:cubicBezTo>
                  <a:pt x="1969789" y="389979"/>
                  <a:pt x="1956493" y="349548"/>
                  <a:pt x="1956493" y="297954"/>
                </a:cubicBezTo>
                <a:lnTo>
                  <a:pt x="1956493" y="292299"/>
                </a:lnTo>
                <a:cubicBezTo>
                  <a:pt x="1956493" y="242689"/>
                  <a:pt x="1969691" y="203101"/>
                  <a:pt x="1996082" y="173534"/>
                </a:cubicBezTo>
                <a:cubicBezTo>
                  <a:pt x="2022474" y="143967"/>
                  <a:pt x="2058689" y="129183"/>
                  <a:pt x="2104726" y="129183"/>
                </a:cubicBezTo>
                <a:close/>
                <a:moveTo>
                  <a:pt x="1079896" y="129183"/>
                </a:moveTo>
                <a:cubicBezTo>
                  <a:pt x="1123354" y="129183"/>
                  <a:pt x="1158825" y="142478"/>
                  <a:pt x="1186309" y="169069"/>
                </a:cubicBezTo>
                <a:cubicBezTo>
                  <a:pt x="1213792" y="195660"/>
                  <a:pt x="1229121" y="231775"/>
                  <a:pt x="1232296" y="277416"/>
                </a:cubicBezTo>
                <a:lnTo>
                  <a:pt x="1232891" y="299442"/>
                </a:lnTo>
                <a:cubicBezTo>
                  <a:pt x="1232891" y="348853"/>
                  <a:pt x="1219100" y="388491"/>
                  <a:pt x="1191517" y="418356"/>
                </a:cubicBezTo>
                <a:cubicBezTo>
                  <a:pt x="1163935" y="448221"/>
                  <a:pt x="1126926" y="463153"/>
                  <a:pt x="1080492" y="463153"/>
                </a:cubicBezTo>
                <a:cubicBezTo>
                  <a:pt x="1034057" y="463153"/>
                  <a:pt x="996999" y="448271"/>
                  <a:pt x="969317" y="418505"/>
                </a:cubicBezTo>
                <a:cubicBezTo>
                  <a:pt x="941635" y="388739"/>
                  <a:pt x="927794" y="348258"/>
                  <a:pt x="927794" y="297061"/>
                </a:cubicBezTo>
                <a:lnTo>
                  <a:pt x="927794" y="293192"/>
                </a:lnTo>
                <a:cubicBezTo>
                  <a:pt x="927794" y="261243"/>
                  <a:pt x="933945" y="232768"/>
                  <a:pt x="946249" y="207764"/>
                </a:cubicBezTo>
                <a:cubicBezTo>
                  <a:pt x="958552" y="182761"/>
                  <a:pt x="976262" y="163414"/>
                  <a:pt x="999380" y="149721"/>
                </a:cubicBezTo>
                <a:cubicBezTo>
                  <a:pt x="1022498" y="136029"/>
                  <a:pt x="1049337" y="129183"/>
                  <a:pt x="1079896" y="129183"/>
                </a:cubicBezTo>
                <a:close/>
                <a:moveTo>
                  <a:pt x="877490" y="129183"/>
                </a:moveTo>
                <a:cubicBezTo>
                  <a:pt x="887015" y="129183"/>
                  <a:pt x="895944" y="130473"/>
                  <a:pt x="904279" y="133053"/>
                </a:cubicBezTo>
                <a:lnTo>
                  <a:pt x="903088" y="215801"/>
                </a:lnTo>
                <a:cubicBezTo>
                  <a:pt x="891381" y="214213"/>
                  <a:pt x="881062" y="213420"/>
                  <a:pt x="872132" y="213420"/>
                </a:cubicBezTo>
                <a:cubicBezTo>
                  <a:pt x="839588" y="213420"/>
                  <a:pt x="818257" y="224433"/>
                  <a:pt x="808136" y="246460"/>
                </a:cubicBezTo>
                <a:lnTo>
                  <a:pt x="808136" y="457200"/>
                </a:lnTo>
                <a:lnTo>
                  <a:pt x="722114" y="457200"/>
                </a:lnTo>
                <a:lnTo>
                  <a:pt x="722114" y="135136"/>
                </a:lnTo>
                <a:lnTo>
                  <a:pt x="803374" y="135136"/>
                </a:lnTo>
                <a:lnTo>
                  <a:pt x="805755" y="173534"/>
                </a:lnTo>
                <a:cubicBezTo>
                  <a:pt x="823019" y="143967"/>
                  <a:pt x="846930" y="129183"/>
                  <a:pt x="877490" y="129183"/>
                </a:cubicBezTo>
                <a:close/>
                <a:moveTo>
                  <a:pt x="344090" y="129183"/>
                </a:moveTo>
                <a:cubicBezTo>
                  <a:pt x="378222" y="129183"/>
                  <a:pt x="403621" y="139204"/>
                  <a:pt x="420290" y="159246"/>
                </a:cubicBezTo>
                <a:cubicBezTo>
                  <a:pt x="436959" y="179288"/>
                  <a:pt x="445491" y="209253"/>
                  <a:pt x="445888" y="249139"/>
                </a:cubicBezTo>
                <a:lnTo>
                  <a:pt x="445888" y="457200"/>
                </a:lnTo>
                <a:lnTo>
                  <a:pt x="359866" y="457200"/>
                </a:lnTo>
                <a:lnTo>
                  <a:pt x="359866" y="251222"/>
                </a:lnTo>
                <a:cubicBezTo>
                  <a:pt x="359866" y="232966"/>
                  <a:pt x="355897" y="219720"/>
                  <a:pt x="347959" y="211485"/>
                </a:cubicBezTo>
                <a:cubicBezTo>
                  <a:pt x="340022" y="203250"/>
                  <a:pt x="326826" y="199132"/>
                  <a:pt x="308371" y="199132"/>
                </a:cubicBezTo>
                <a:cubicBezTo>
                  <a:pt x="284162" y="199132"/>
                  <a:pt x="266005" y="209451"/>
                  <a:pt x="253900" y="230089"/>
                </a:cubicBezTo>
                <a:lnTo>
                  <a:pt x="253900" y="457200"/>
                </a:lnTo>
                <a:lnTo>
                  <a:pt x="167877" y="457200"/>
                </a:lnTo>
                <a:lnTo>
                  <a:pt x="167877" y="135136"/>
                </a:lnTo>
                <a:lnTo>
                  <a:pt x="248840" y="135136"/>
                </a:lnTo>
                <a:lnTo>
                  <a:pt x="251519" y="172343"/>
                </a:lnTo>
                <a:cubicBezTo>
                  <a:pt x="274537" y="143570"/>
                  <a:pt x="305395" y="129183"/>
                  <a:pt x="344090" y="129183"/>
                </a:cubicBezTo>
                <a:close/>
                <a:moveTo>
                  <a:pt x="5711129" y="55960"/>
                </a:moveTo>
                <a:lnTo>
                  <a:pt x="5797152" y="55960"/>
                </a:lnTo>
                <a:lnTo>
                  <a:pt x="5797152" y="135136"/>
                </a:lnTo>
                <a:lnTo>
                  <a:pt x="5852218" y="135136"/>
                </a:lnTo>
                <a:lnTo>
                  <a:pt x="5852218" y="198239"/>
                </a:lnTo>
                <a:lnTo>
                  <a:pt x="5797152" y="198239"/>
                </a:lnTo>
                <a:lnTo>
                  <a:pt x="5797152" y="358974"/>
                </a:lnTo>
                <a:cubicBezTo>
                  <a:pt x="5797152" y="370880"/>
                  <a:pt x="5799434" y="379413"/>
                  <a:pt x="5803998" y="384572"/>
                </a:cubicBezTo>
                <a:cubicBezTo>
                  <a:pt x="5808562" y="389732"/>
                  <a:pt x="5817293" y="392311"/>
                  <a:pt x="5830192" y="392311"/>
                </a:cubicBezTo>
                <a:cubicBezTo>
                  <a:pt x="5839717" y="392311"/>
                  <a:pt x="5848151" y="391617"/>
                  <a:pt x="5855493" y="390228"/>
                </a:cubicBezTo>
                <a:lnTo>
                  <a:pt x="5855493" y="455414"/>
                </a:lnTo>
                <a:cubicBezTo>
                  <a:pt x="5838626" y="460574"/>
                  <a:pt x="5821262" y="463153"/>
                  <a:pt x="5803403" y="463153"/>
                </a:cubicBezTo>
                <a:cubicBezTo>
                  <a:pt x="5743078" y="463153"/>
                  <a:pt x="5712320" y="432693"/>
                  <a:pt x="5711129" y="371773"/>
                </a:cubicBezTo>
                <a:lnTo>
                  <a:pt x="5711129" y="198239"/>
                </a:lnTo>
                <a:lnTo>
                  <a:pt x="5664100" y="198239"/>
                </a:lnTo>
                <a:lnTo>
                  <a:pt x="5664100" y="135136"/>
                </a:lnTo>
                <a:lnTo>
                  <a:pt x="5711129" y="135136"/>
                </a:lnTo>
                <a:close/>
                <a:moveTo>
                  <a:pt x="3501330" y="55960"/>
                </a:moveTo>
                <a:lnTo>
                  <a:pt x="3587352" y="55960"/>
                </a:lnTo>
                <a:lnTo>
                  <a:pt x="3587352" y="135136"/>
                </a:lnTo>
                <a:lnTo>
                  <a:pt x="3642419" y="135136"/>
                </a:lnTo>
                <a:lnTo>
                  <a:pt x="3642419" y="198239"/>
                </a:lnTo>
                <a:lnTo>
                  <a:pt x="3587352" y="198239"/>
                </a:lnTo>
                <a:lnTo>
                  <a:pt x="3587352" y="358974"/>
                </a:lnTo>
                <a:cubicBezTo>
                  <a:pt x="3587352" y="370880"/>
                  <a:pt x="3589635" y="379413"/>
                  <a:pt x="3594198" y="384572"/>
                </a:cubicBezTo>
                <a:cubicBezTo>
                  <a:pt x="3598762" y="389732"/>
                  <a:pt x="3607494" y="392311"/>
                  <a:pt x="3620393" y="392311"/>
                </a:cubicBezTo>
                <a:cubicBezTo>
                  <a:pt x="3629917" y="392311"/>
                  <a:pt x="3638351" y="391617"/>
                  <a:pt x="3645693" y="390228"/>
                </a:cubicBezTo>
                <a:lnTo>
                  <a:pt x="3645693" y="455414"/>
                </a:lnTo>
                <a:cubicBezTo>
                  <a:pt x="3628826" y="460574"/>
                  <a:pt x="3611462" y="463153"/>
                  <a:pt x="3593603" y="463153"/>
                </a:cubicBezTo>
                <a:cubicBezTo>
                  <a:pt x="3533278" y="463153"/>
                  <a:pt x="3502521" y="432693"/>
                  <a:pt x="3501330" y="371773"/>
                </a:cubicBezTo>
                <a:lnTo>
                  <a:pt x="3501330" y="198239"/>
                </a:lnTo>
                <a:lnTo>
                  <a:pt x="3454300" y="198239"/>
                </a:lnTo>
                <a:lnTo>
                  <a:pt x="3454300" y="135136"/>
                </a:lnTo>
                <a:lnTo>
                  <a:pt x="3501330" y="135136"/>
                </a:lnTo>
                <a:close/>
                <a:moveTo>
                  <a:pt x="2301179" y="55960"/>
                </a:moveTo>
                <a:lnTo>
                  <a:pt x="2387203" y="55960"/>
                </a:lnTo>
                <a:lnTo>
                  <a:pt x="2387203" y="135136"/>
                </a:lnTo>
                <a:lnTo>
                  <a:pt x="2442269" y="135136"/>
                </a:lnTo>
                <a:lnTo>
                  <a:pt x="2442269" y="198239"/>
                </a:lnTo>
                <a:lnTo>
                  <a:pt x="2387203" y="198239"/>
                </a:lnTo>
                <a:lnTo>
                  <a:pt x="2387203" y="358974"/>
                </a:lnTo>
                <a:cubicBezTo>
                  <a:pt x="2387203" y="370880"/>
                  <a:pt x="2389484" y="379413"/>
                  <a:pt x="2394049" y="384572"/>
                </a:cubicBezTo>
                <a:cubicBezTo>
                  <a:pt x="2398613" y="389732"/>
                  <a:pt x="2407344" y="392311"/>
                  <a:pt x="2420242" y="392311"/>
                </a:cubicBezTo>
                <a:cubicBezTo>
                  <a:pt x="2429767" y="392311"/>
                  <a:pt x="2438201" y="391617"/>
                  <a:pt x="2445543" y="390228"/>
                </a:cubicBezTo>
                <a:lnTo>
                  <a:pt x="2445543" y="455414"/>
                </a:lnTo>
                <a:cubicBezTo>
                  <a:pt x="2428676" y="460574"/>
                  <a:pt x="2411312" y="463153"/>
                  <a:pt x="2393454" y="463153"/>
                </a:cubicBezTo>
                <a:cubicBezTo>
                  <a:pt x="2333129" y="463153"/>
                  <a:pt x="2302370" y="432693"/>
                  <a:pt x="2301179" y="371773"/>
                </a:cubicBezTo>
                <a:lnTo>
                  <a:pt x="2301179" y="198239"/>
                </a:lnTo>
                <a:lnTo>
                  <a:pt x="2254150" y="198239"/>
                </a:lnTo>
                <a:lnTo>
                  <a:pt x="2254150" y="135136"/>
                </a:lnTo>
                <a:lnTo>
                  <a:pt x="2301179" y="135136"/>
                </a:lnTo>
                <a:close/>
                <a:moveTo>
                  <a:pt x="529529" y="55960"/>
                </a:moveTo>
                <a:lnTo>
                  <a:pt x="615553" y="55960"/>
                </a:lnTo>
                <a:lnTo>
                  <a:pt x="615553" y="135136"/>
                </a:lnTo>
                <a:lnTo>
                  <a:pt x="670619" y="135136"/>
                </a:lnTo>
                <a:lnTo>
                  <a:pt x="670619" y="198239"/>
                </a:lnTo>
                <a:lnTo>
                  <a:pt x="615553" y="198239"/>
                </a:lnTo>
                <a:lnTo>
                  <a:pt x="615553" y="358974"/>
                </a:lnTo>
                <a:cubicBezTo>
                  <a:pt x="615553" y="370880"/>
                  <a:pt x="617834" y="379413"/>
                  <a:pt x="622399" y="384572"/>
                </a:cubicBezTo>
                <a:cubicBezTo>
                  <a:pt x="626962" y="389732"/>
                  <a:pt x="635694" y="392311"/>
                  <a:pt x="648592" y="392311"/>
                </a:cubicBezTo>
                <a:cubicBezTo>
                  <a:pt x="658117" y="392311"/>
                  <a:pt x="666551" y="391617"/>
                  <a:pt x="673893" y="390228"/>
                </a:cubicBezTo>
                <a:lnTo>
                  <a:pt x="673893" y="455414"/>
                </a:lnTo>
                <a:cubicBezTo>
                  <a:pt x="657026" y="460574"/>
                  <a:pt x="639663" y="463153"/>
                  <a:pt x="621804" y="463153"/>
                </a:cubicBezTo>
                <a:cubicBezTo>
                  <a:pt x="561478" y="463153"/>
                  <a:pt x="530720" y="432693"/>
                  <a:pt x="529529" y="371773"/>
                </a:cubicBezTo>
                <a:lnTo>
                  <a:pt x="529529" y="198239"/>
                </a:lnTo>
                <a:lnTo>
                  <a:pt x="482500" y="198239"/>
                </a:lnTo>
                <a:lnTo>
                  <a:pt x="482500" y="135136"/>
                </a:lnTo>
                <a:lnTo>
                  <a:pt x="529529" y="135136"/>
                </a:lnTo>
                <a:close/>
                <a:moveTo>
                  <a:pt x="4194868" y="23813"/>
                </a:moveTo>
                <a:lnTo>
                  <a:pt x="4284165" y="23813"/>
                </a:lnTo>
                <a:lnTo>
                  <a:pt x="4284165" y="385465"/>
                </a:lnTo>
                <a:lnTo>
                  <a:pt x="4473772" y="385465"/>
                </a:lnTo>
                <a:lnTo>
                  <a:pt x="4473772" y="457200"/>
                </a:lnTo>
                <a:lnTo>
                  <a:pt x="4194868" y="457200"/>
                </a:lnTo>
                <a:close/>
                <a:moveTo>
                  <a:pt x="0" y="23813"/>
                </a:moveTo>
                <a:lnTo>
                  <a:pt x="89296" y="23813"/>
                </a:lnTo>
                <a:lnTo>
                  <a:pt x="89296" y="457200"/>
                </a:lnTo>
                <a:lnTo>
                  <a:pt x="0" y="457200"/>
                </a:lnTo>
                <a:close/>
                <a:moveTo>
                  <a:pt x="5951338" y="7442"/>
                </a:moveTo>
                <a:cubicBezTo>
                  <a:pt x="5966022" y="7442"/>
                  <a:pt x="5977730" y="11609"/>
                  <a:pt x="5986461" y="19943"/>
                </a:cubicBezTo>
                <a:cubicBezTo>
                  <a:pt x="5995193" y="28277"/>
                  <a:pt x="5999558" y="38894"/>
                  <a:pt x="5999558" y="51793"/>
                </a:cubicBezTo>
                <a:cubicBezTo>
                  <a:pt x="5999558" y="64889"/>
                  <a:pt x="5995143" y="75605"/>
                  <a:pt x="5986312" y="83939"/>
                </a:cubicBezTo>
                <a:cubicBezTo>
                  <a:pt x="5977482" y="92274"/>
                  <a:pt x="5965824" y="96441"/>
                  <a:pt x="5951338" y="96441"/>
                </a:cubicBezTo>
                <a:cubicBezTo>
                  <a:pt x="5936852" y="96441"/>
                  <a:pt x="5925194" y="92274"/>
                  <a:pt x="5916363" y="83939"/>
                </a:cubicBezTo>
                <a:cubicBezTo>
                  <a:pt x="5907533" y="75605"/>
                  <a:pt x="5903118" y="64889"/>
                  <a:pt x="5903118" y="51793"/>
                </a:cubicBezTo>
                <a:cubicBezTo>
                  <a:pt x="5903118" y="38894"/>
                  <a:pt x="5907434" y="28277"/>
                  <a:pt x="5916066" y="19943"/>
                </a:cubicBezTo>
                <a:cubicBezTo>
                  <a:pt x="5924698" y="11609"/>
                  <a:pt x="5936455" y="7442"/>
                  <a:pt x="5951338" y="7442"/>
                </a:cubicBezTo>
                <a:close/>
                <a:moveTo>
                  <a:pt x="5265538" y="7442"/>
                </a:moveTo>
                <a:cubicBezTo>
                  <a:pt x="5280222" y="7442"/>
                  <a:pt x="5291930" y="11609"/>
                  <a:pt x="5300661" y="19943"/>
                </a:cubicBezTo>
                <a:cubicBezTo>
                  <a:pt x="5309393" y="28277"/>
                  <a:pt x="5313758" y="38894"/>
                  <a:pt x="5313758" y="51793"/>
                </a:cubicBezTo>
                <a:cubicBezTo>
                  <a:pt x="5313758" y="64889"/>
                  <a:pt x="5309343" y="75605"/>
                  <a:pt x="5300512" y="83939"/>
                </a:cubicBezTo>
                <a:cubicBezTo>
                  <a:pt x="5291682" y="92274"/>
                  <a:pt x="5280024" y="96441"/>
                  <a:pt x="5265538" y="96441"/>
                </a:cubicBezTo>
                <a:cubicBezTo>
                  <a:pt x="5251052" y="96441"/>
                  <a:pt x="5239394" y="92274"/>
                  <a:pt x="5230563" y="83939"/>
                </a:cubicBezTo>
                <a:cubicBezTo>
                  <a:pt x="5221733" y="75605"/>
                  <a:pt x="5217318" y="64889"/>
                  <a:pt x="5217318" y="51793"/>
                </a:cubicBezTo>
                <a:cubicBezTo>
                  <a:pt x="5217318" y="38894"/>
                  <a:pt x="5221634" y="28277"/>
                  <a:pt x="5230266" y="19943"/>
                </a:cubicBezTo>
                <a:cubicBezTo>
                  <a:pt x="5238898" y="11609"/>
                  <a:pt x="5250655" y="7442"/>
                  <a:pt x="5265538" y="7442"/>
                </a:cubicBezTo>
                <a:close/>
                <a:moveTo>
                  <a:pt x="2541388" y="7442"/>
                </a:moveTo>
                <a:cubicBezTo>
                  <a:pt x="2556073" y="7442"/>
                  <a:pt x="2567781" y="11609"/>
                  <a:pt x="2576512" y="19943"/>
                </a:cubicBezTo>
                <a:cubicBezTo>
                  <a:pt x="2585243" y="28277"/>
                  <a:pt x="2589609" y="38894"/>
                  <a:pt x="2589609" y="51793"/>
                </a:cubicBezTo>
                <a:cubicBezTo>
                  <a:pt x="2589609" y="64889"/>
                  <a:pt x="2585193" y="75605"/>
                  <a:pt x="2576363" y="83939"/>
                </a:cubicBezTo>
                <a:cubicBezTo>
                  <a:pt x="2567532" y="92274"/>
                  <a:pt x="2555874" y="96441"/>
                  <a:pt x="2541388" y="96441"/>
                </a:cubicBezTo>
                <a:cubicBezTo>
                  <a:pt x="2526903" y="96441"/>
                  <a:pt x="2515244" y="92274"/>
                  <a:pt x="2506413" y="83939"/>
                </a:cubicBezTo>
                <a:cubicBezTo>
                  <a:pt x="2497584" y="75605"/>
                  <a:pt x="2493168" y="64889"/>
                  <a:pt x="2493168" y="51793"/>
                </a:cubicBezTo>
                <a:cubicBezTo>
                  <a:pt x="2493168" y="38894"/>
                  <a:pt x="2497484" y="28277"/>
                  <a:pt x="2506116" y="19943"/>
                </a:cubicBezTo>
                <a:cubicBezTo>
                  <a:pt x="2514748" y="11609"/>
                  <a:pt x="2526506" y="7442"/>
                  <a:pt x="2541388" y="7442"/>
                </a:cubicBezTo>
                <a:close/>
                <a:moveTo>
                  <a:pt x="7694413" y="0"/>
                </a:moveTo>
                <a:lnTo>
                  <a:pt x="7780733" y="0"/>
                </a:lnTo>
                <a:lnTo>
                  <a:pt x="7780733" y="457200"/>
                </a:lnTo>
                <a:lnTo>
                  <a:pt x="7703045" y="457200"/>
                </a:lnTo>
                <a:lnTo>
                  <a:pt x="7698877" y="422970"/>
                </a:lnTo>
                <a:cubicBezTo>
                  <a:pt x="7677446" y="449759"/>
                  <a:pt x="7649864" y="463153"/>
                  <a:pt x="7616129" y="463153"/>
                </a:cubicBezTo>
                <a:cubicBezTo>
                  <a:pt x="7578227" y="463153"/>
                  <a:pt x="7547817" y="448221"/>
                  <a:pt x="7524897" y="418356"/>
                </a:cubicBezTo>
                <a:cubicBezTo>
                  <a:pt x="7501978" y="388491"/>
                  <a:pt x="7490518" y="346968"/>
                  <a:pt x="7490518" y="293787"/>
                </a:cubicBezTo>
                <a:cubicBezTo>
                  <a:pt x="7490518" y="243582"/>
                  <a:pt x="7501779" y="203597"/>
                  <a:pt x="7524302" y="173832"/>
                </a:cubicBezTo>
                <a:cubicBezTo>
                  <a:pt x="7546825" y="144066"/>
                  <a:pt x="7577632" y="129183"/>
                  <a:pt x="7616724" y="129183"/>
                </a:cubicBezTo>
                <a:cubicBezTo>
                  <a:pt x="7648078" y="129183"/>
                  <a:pt x="7673974" y="140891"/>
                  <a:pt x="7694413" y="164306"/>
                </a:cubicBezTo>
                <a:close/>
                <a:moveTo>
                  <a:pt x="1474588" y="0"/>
                </a:moveTo>
                <a:lnTo>
                  <a:pt x="1560909" y="0"/>
                </a:lnTo>
                <a:lnTo>
                  <a:pt x="1560909" y="457200"/>
                </a:lnTo>
                <a:lnTo>
                  <a:pt x="1483220" y="457200"/>
                </a:lnTo>
                <a:lnTo>
                  <a:pt x="1479054" y="422970"/>
                </a:lnTo>
                <a:cubicBezTo>
                  <a:pt x="1457622" y="449759"/>
                  <a:pt x="1430040" y="463153"/>
                  <a:pt x="1396305" y="463153"/>
                </a:cubicBezTo>
                <a:cubicBezTo>
                  <a:pt x="1358403" y="463153"/>
                  <a:pt x="1327993" y="448221"/>
                  <a:pt x="1305073" y="418356"/>
                </a:cubicBezTo>
                <a:cubicBezTo>
                  <a:pt x="1282153" y="388491"/>
                  <a:pt x="1270694" y="346968"/>
                  <a:pt x="1270694" y="293787"/>
                </a:cubicBezTo>
                <a:cubicBezTo>
                  <a:pt x="1270694" y="243582"/>
                  <a:pt x="1281956" y="203597"/>
                  <a:pt x="1304478" y="173832"/>
                </a:cubicBezTo>
                <a:cubicBezTo>
                  <a:pt x="1327001" y="144066"/>
                  <a:pt x="1357808" y="129183"/>
                  <a:pt x="1396900" y="129183"/>
                </a:cubicBezTo>
                <a:cubicBezTo>
                  <a:pt x="1428253" y="129183"/>
                  <a:pt x="1454149" y="140891"/>
                  <a:pt x="1474588" y="164306"/>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48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8104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2000" fill="hold"/>
                                        <p:tgtEl>
                                          <p:spTgt spid="40"/>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4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44"/>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46"/>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000" fill="hold"/>
                                        <p:tgtEl>
                                          <p:spTgt spid="48"/>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000" fill="hold"/>
                                        <p:tgtEl>
                                          <p:spTgt spid="50"/>
                                        </p:tgtEl>
                                        <p:attrNameLst>
                                          <p:attrName>r</p:attrName>
                                        </p:attrNameLst>
                                      </p:cBhvr>
                                    </p:animRot>
                                  </p:childTnLst>
                                </p:cTn>
                              </p:par>
                              <p:par>
                                <p:cTn id="17" presetID="8" presetClass="emph" presetSubtype="0" repeatCount="indefinite" fill="hold" nodeType="withEffect">
                                  <p:stCondLst>
                                    <p:cond delay="0"/>
                                  </p:stCondLst>
                                  <p:childTnLst>
                                    <p:animRot by="21600000">
                                      <p:cBhvr>
                                        <p:cTn id="18" dur="2000" fill="hold"/>
                                        <p:tgtEl>
                                          <p:spTgt spid="5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000" fill="hold"/>
                                        <p:tgtEl>
                                          <p:spTgt spid="54"/>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56"/>
                                        </p:tgtEl>
                                        <p:attrNameLst>
                                          <p:attrName>r</p:attrName>
                                        </p:attrNameLst>
                                      </p:cBhvr>
                                    </p:animRot>
                                  </p:childTnLst>
                                </p:cTn>
                              </p:par>
                              <p:par>
                                <p:cTn id="23" presetID="8" presetClass="emph" presetSubtype="0" repeatCount="indefinite" fill="hold" grpId="0" nodeType="withEffect">
                                  <p:stCondLst>
                                    <p:cond delay="0"/>
                                  </p:stCondLst>
                                  <p:childTnLst>
                                    <p:animRot by="21600000">
                                      <p:cBhvr>
                                        <p:cTn id="24" dur="2000" fill="hold"/>
                                        <p:tgtEl>
                                          <p:spTgt spid="58"/>
                                        </p:tgtEl>
                                        <p:attrNameLst>
                                          <p:attrName>r</p:attrName>
                                        </p:attrNameLst>
                                      </p:cBhvr>
                                    </p:animRot>
                                  </p:childTnLst>
                                </p:cTn>
                              </p:par>
                              <p:par>
                                <p:cTn id="25" presetID="8" presetClass="emph" presetSubtype="0" repeatCount="indefinite" fill="hold" grpId="0" nodeType="withEffect">
                                  <p:stCondLst>
                                    <p:cond delay="0"/>
                                  </p:stCondLst>
                                  <p:childTnLst>
                                    <p:animRot by="21600000">
                                      <p:cBhvr>
                                        <p:cTn id="26" dur="2000" fill="hold"/>
                                        <p:tgtEl>
                                          <p:spTgt spid="60"/>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2000" fill="hold"/>
                                        <p:tgtEl>
                                          <p:spTgt spid="62"/>
                                        </p:tgtEl>
                                        <p:attrNameLst>
                                          <p:attrName>r</p:attrName>
                                        </p:attrNameLst>
                                      </p:cBhvr>
                                    </p:animRot>
                                  </p:childTnLst>
                                </p:cTn>
                              </p:par>
                              <p:par>
                                <p:cTn id="29" presetID="8" presetClass="emph" presetSubtype="0" repeatCount="indefinite" fill="hold" grpId="0" nodeType="withEffect">
                                  <p:stCondLst>
                                    <p:cond delay="0"/>
                                  </p:stCondLst>
                                  <p:childTnLst>
                                    <p:animRot by="21600000">
                                      <p:cBhvr>
                                        <p:cTn id="30" dur="2000" fill="hold"/>
                                        <p:tgtEl>
                                          <p:spTgt spid="64"/>
                                        </p:tgtEl>
                                        <p:attrNameLst>
                                          <p:attrName>r</p:attrName>
                                        </p:attrNameLst>
                                      </p:cBhvr>
                                    </p:animRot>
                                  </p:childTnLst>
                                </p:cTn>
                              </p:par>
                              <p:par>
                                <p:cTn id="31" presetID="8" presetClass="emph" presetSubtype="0" repeatCount="indefinite" fill="hold" grpId="0" nodeType="withEffect">
                                  <p:stCondLst>
                                    <p:cond delay="0"/>
                                  </p:stCondLst>
                                  <p:childTnLst>
                                    <p:animRot by="21600000">
                                      <p:cBhvr>
                                        <p:cTn id="32" dur="2000" fill="hold"/>
                                        <p:tgtEl>
                                          <p:spTgt spid="66"/>
                                        </p:tgtEl>
                                        <p:attrNameLst>
                                          <p:attrName>r</p:attrName>
                                        </p:attrNameLst>
                                      </p:cBhvr>
                                    </p:animRot>
                                  </p:childTnLst>
                                </p:cTn>
                              </p:par>
                              <p:par>
                                <p:cTn id="33" presetID="8" presetClass="emph" presetSubtype="0" repeatCount="indefinite" fill="hold" grpId="0" nodeType="withEffect">
                                  <p:stCondLst>
                                    <p:cond delay="0"/>
                                  </p:stCondLst>
                                  <p:childTnLst>
                                    <p:animRot by="21600000">
                                      <p:cBhvr>
                                        <p:cTn id="34" dur="2000" fill="hold"/>
                                        <p:tgtEl>
                                          <p:spTgt spid="68"/>
                                        </p:tgtEl>
                                        <p:attrNameLst>
                                          <p:attrName>r</p:attrName>
                                        </p:attrNameLst>
                                      </p:cBhvr>
                                    </p:animRot>
                                  </p:childTnLst>
                                </p:cTn>
                              </p:par>
                              <p:par>
                                <p:cTn id="35" presetID="8" presetClass="emph" presetSubtype="0" repeatCount="indefinite" fill="hold" grpId="0" nodeType="withEffect">
                                  <p:stCondLst>
                                    <p:cond delay="0"/>
                                  </p:stCondLst>
                                  <p:childTnLst>
                                    <p:animRot by="21600000">
                                      <p:cBhvr>
                                        <p:cTn id="36" dur="2000" fill="hold"/>
                                        <p:tgtEl>
                                          <p:spTgt spid="70"/>
                                        </p:tgtEl>
                                        <p:attrNameLst>
                                          <p:attrName>r</p:attrName>
                                        </p:attrNameLst>
                                      </p:cBhvr>
                                    </p:animRot>
                                  </p:childTnLst>
                                </p:cTn>
                              </p:par>
                              <p:par>
                                <p:cTn id="37" presetID="8" presetClass="emph" presetSubtype="0" repeatCount="indefinite" fill="hold" grpId="0" nodeType="withEffect">
                                  <p:stCondLst>
                                    <p:cond delay="0"/>
                                  </p:stCondLst>
                                  <p:childTnLst>
                                    <p:animRot by="21600000">
                                      <p:cBhvr>
                                        <p:cTn id="38" dur="2000" fill="hold"/>
                                        <p:tgtEl>
                                          <p:spTgt spid="72"/>
                                        </p:tgtEl>
                                        <p:attrNameLst>
                                          <p:attrName>r</p:attrName>
                                        </p:attrNameLst>
                                      </p:cBhvr>
                                    </p:animRot>
                                  </p:childTnLst>
                                </p:cTn>
                              </p:par>
                              <p:par>
                                <p:cTn id="39" presetID="8" presetClass="emph" presetSubtype="0" repeatCount="indefinite" fill="hold" grpId="0" nodeType="withEffect">
                                  <p:stCondLst>
                                    <p:cond delay="0"/>
                                  </p:stCondLst>
                                  <p:childTnLst>
                                    <p:animRot by="21600000">
                                      <p:cBhvr>
                                        <p:cTn id="40" dur="2000" fill="hold"/>
                                        <p:tgtEl>
                                          <p:spTgt spid="74"/>
                                        </p:tgtEl>
                                        <p:attrNameLst>
                                          <p:attrName>r</p:attrName>
                                        </p:attrNameLst>
                                      </p:cBhvr>
                                    </p:animRot>
                                  </p:childTnLst>
                                </p:cTn>
                              </p:par>
                              <p:par>
                                <p:cTn id="41" presetID="8" presetClass="emph" presetSubtype="0" repeatCount="indefinite" fill="hold" grpId="0" nodeType="withEffect">
                                  <p:stCondLst>
                                    <p:cond delay="0"/>
                                  </p:stCondLst>
                                  <p:childTnLst>
                                    <p:animRot by="21600000">
                                      <p:cBhvr>
                                        <p:cTn id="42" dur="2000" fill="hold"/>
                                        <p:tgtEl>
                                          <p:spTgt spid="76"/>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2000" fill="hold"/>
                                        <p:tgtEl>
                                          <p:spTgt spid="78"/>
                                        </p:tgtEl>
                                        <p:attrNameLst>
                                          <p:attrName>r</p:attrName>
                                        </p:attrNameLst>
                                      </p:cBhvr>
                                    </p:animRot>
                                  </p:childTnLst>
                                </p:cTn>
                              </p:par>
                              <p:par>
                                <p:cTn id="45" presetID="8" presetClass="emph" presetSubtype="0" repeatCount="indefinite" fill="hold" grpId="0" nodeType="withEffect">
                                  <p:stCondLst>
                                    <p:cond delay="0"/>
                                  </p:stCondLst>
                                  <p:childTnLst>
                                    <p:animRot by="21600000">
                                      <p:cBhvr>
                                        <p:cTn id="46" dur="2000" fill="hold"/>
                                        <p:tgtEl>
                                          <p:spTgt spid="80"/>
                                        </p:tgtEl>
                                        <p:attrNameLst>
                                          <p:attrName>r</p:attrName>
                                        </p:attrNameLst>
                                      </p:cBhvr>
                                    </p:animRot>
                                  </p:childTnLst>
                                </p:cTn>
                              </p:par>
                              <p:par>
                                <p:cTn id="47" presetID="8" presetClass="emph" presetSubtype="0" repeatCount="indefinite" fill="hold" grpId="0" nodeType="withEffect">
                                  <p:stCondLst>
                                    <p:cond delay="0"/>
                                  </p:stCondLst>
                                  <p:childTnLst>
                                    <p:animRot by="21600000">
                                      <p:cBhvr>
                                        <p:cTn id="48" dur="2000" fill="hold"/>
                                        <p:tgtEl>
                                          <p:spTgt spid="82"/>
                                        </p:tgtEl>
                                        <p:attrNameLst>
                                          <p:attrName>r</p:attrName>
                                        </p:attrNameLst>
                                      </p:cBhvr>
                                    </p:animRot>
                                  </p:childTnLst>
                                </p:cTn>
                              </p:par>
                              <p:par>
                                <p:cTn id="49" presetID="8" presetClass="emph" presetSubtype="0" repeatCount="indefinite" fill="hold" nodeType="withEffect">
                                  <p:stCondLst>
                                    <p:cond delay="0"/>
                                  </p:stCondLst>
                                  <p:childTnLst>
                                    <p:animRot by="21600000">
                                      <p:cBhvr>
                                        <p:cTn id="50" dur="2000" fill="hold"/>
                                        <p:tgtEl>
                                          <p:spTgt spid="84"/>
                                        </p:tgtEl>
                                        <p:attrNameLst>
                                          <p:attrName>r</p:attrName>
                                        </p:attrNameLst>
                                      </p:cBhvr>
                                    </p:animRot>
                                  </p:childTnLst>
                                </p:cTn>
                              </p:par>
                              <p:par>
                                <p:cTn id="51" presetID="8" presetClass="emph" presetSubtype="0" repeatCount="indefinite" fill="hold" nodeType="withEffect">
                                  <p:stCondLst>
                                    <p:cond delay="0"/>
                                  </p:stCondLst>
                                  <p:childTnLst>
                                    <p:animRot by="21600000">
                                      <p:cBhvr>
                                        <p:cTn id="52" dur="2000" fill="hold"/>
                                        <p:tgtEl>
                                          <p:spTgt spid="86"/>
                                        </p:tgtEl>
                                        <p:attrNameLst>
                                          <p:attrName>r</p:attrName>
                                        </p:attrNameLst>
                                      </p:cBhvr>
                                    </p:animRot>
                                  </p:childTnLst>
                                </p:cTn>
                              </p:par>
                              <p:par>
                                <p:cTn id="53" presetID="8" presetClass="emph" presetSubtype="0" repeatCount="indefinite" fill="hold" grpId="0" nodeType="withEffect">
                                  <p:stCondLst>
                                    <p:cond delay="0"/>
                                  </p:stCondLst>
                                  <p:childTnLst>
                                    <p:animRot by="21600000">
                                      <p:cBhvr>
                                        <p:cTn id="54" dur="2000" fill="hold"/>
                                        <p:tgtEl>
                                          <p:spTgt spid="88"/>
                                        </p:tgtEl>
                                        <p:attrNameLst>
                                          <p:attrName>r</p:attrName>
                                        </p:attrNameLst>
                                      </p:cBhvr>
                                    </p:animRot>
                                  </p:childTnLst>
                                </p:cTn>
                              </p:par>
                              <p:par>
                                <p:cTn id="55" presetID="8" presetClass="emph" presetSubtype="0" repeatCount="indefinite" fill="hold" nodeType="withEffect">
                                  <p:stCondLst>
                                    <p:cond delay="0"/>
                                  </p:stCondLst>
                                  <p:childTnLst>
                                    <p:animRot by="21600000">
                                      <p:cBhvr>
                                        <p:cTn id="56" dur="2000" fill="hold"/>
                                        <p:tgtEl>
                                          <p:spTgt spid="90"/>
                                        </p:tgtEl>
                                        <p:attrNameLst>
                                          <p:attrName>r</p:attrName>
                                        </p:attrNameLst>
                                      </p:cBhvr>
                                    </p:animRot>
                                  </p:childTnLst>
                                </p:cTn>
                              </p:par>
                              <p:par>
                                <p:cTn id="57" presetID="8" presetClass="emph" presetSubtype="0" repeatCount="indefinite" fill="hold" nodeType="withEffect">
                                  <p:stCondLst>
                                    <p:cond delay="0"/>
                                  </p:stCondLst>
                                  <p:childTnLst>
                                    <p:animRot by="21600000">
                                      <p:cBhvr>
                                        <p:cTn id="58" dur="2000" fill="hold"/>
                                        <p:tgtEl>
                                          <p:spTgt spid="92"/>
                                        </p:tgtEl>
                                        <p:attrNameLst>
                                          <p:attrName>r</p:attrName>
                                        </p:attrNameLst>
                                      </p:cBhvr>
                                    </p:animRot>
                                  </p:childTnLst>
                                </p:cTn>
                              </p:par>
                              <p:par>
                                <p:cTn id="59" presetID="8" presetClass="emph" presetSubtype="0" repeatCount="indefinite" fill="hold" nodeType="withEffect">
                                  <p:stCondLst>
                                    <p:cond delay="0"/>
                                  </p:stCondLst>
                                  <p:childTnLst>
                                    <p:animRot by="21600000">
                                      <p:cBhvr>
                                        <p:cTn id="60" dur="2000" fill="hold"/>
                                        <p:tgtEl>
                                          <p:spTgt spid="94"/>
                                        </p:tgtEl>
                                        <p:attrNameLst>
                                          <p:attrName>r</p:attrName>
                                        </p:attrNameLst>
                                      </p:cBhvr>
                                    </p:animRot>
                                  </p:childTnLst>
                                </p:cTn>
                              </p:par>
                              <p:par>
                                <p:cTn id="61" presetID="8" presetClass="emph" presetSubtype="0" repeatCount="indefinite" fill="hold" nodeType="withEffect">
                                  <p:stCondLst>
                                    <p:cond delay="0"/>
                                  </p:stCondLst>
                                  <p:childTnLst>
                                    <p:animRot by="21600000">
                                      <p:cBhvr>
                                        <p:cTn id="62" dur="2000" fill="hold"/>
                                        <p:tgtEl>
                                          <p:spTgt spid="96"/>
                                        </p:tgtEl>
                                        <p:attrNameLst>
                                          <p:attrName>r</p:attrName>
                                        </p:attrNameLst>
                                      </p:cBhvr>
                                    </p:animRot>
                                  </p:childTnLst>
                                </p:cTn>
                              </p:par>
                              <p:par>
                                <p:cTn id="63" presetID="8" presetClass="emph" presetSubtype="0" repeatCount="indefinite" fill="hold" grpId="0" nodeType="withEffect">
                                  <p:stCondLst>
                                    <p:cond delay="0"/>
                                  </p:stCondLst>
                                  <p:childTnLst>
                                    <p:animRot by="21600000">
                                      <p:cBhvr>
                                        <p:cTn id="64" dur="2000" fill="hold"/>
                                        <p:tgtEl>
                                          <p:spTgt spid="9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48" grpId="0" animBg="1"/>
      <p:bldP spid="50" grpId="0" animBg="1"/>
      <p:bldP spid="54" grpId="0" animBg="1"/>
      <p:bldP spid="58" grpId="0" animBg="1"/>
      <p:bldP spid="60" grpId="0" animBg="1"/>
      <p:bldP spid="62" grpId="0" animBg="1"/>
      <p:bldP spid="64" grpId="0" animBg="1"/>
      <p:bldP spid="66" grpId="0" animBg="1"/>
      <p:bldP spid="68" grpId="0" animBg="1"/>
      <p:bldP spid="70" grpId="0" animBg="1"/>
      <p:bldP spid="72" grpId="0" animBg="1"/>
      <p:bldP spid="74" grpId="0" animBg="1"/>
      <p:bldP spid="76" grpId="0" animBg="1"/>
      <p:bldP spid="80" grpId="0" animBg="1"/>
      <p:bldP spid="82" grpId="0" animBg="1"/>
      <p:bldP spid="88" grpId="0" animBg="1"/>
      <p:bldP spid="9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680AFC6-E54D-49AC-8E43-161F9D6CF6F6}"/>
              </a:ext>
            </a:extLst>
          </p:cNvPr>
          <p:cNvSpPr txBox="1"/>
          <p:nvPr/>
        </p:nvSpPr>
        <p:spPr>
          <a:xfrm>
            <a:off x="3352238" y="429768"/>
            <a:ext cx="5487525" cy="626418"/>
          </a:xfrm>
          <a:custGeom>
            <a:avLst/>
            <a:gdLst/>
            <a:ahLst/>
            <a:cxnLst/>
            <a:rect l="l" t="t" r="r" b="b"/>
            <a:pathLst>
              <a:path w="5487525" h="626418">
                <a:moveTo>
                  <a:pt x="3066543" y="335031"/>
                </a:moveTo>
                <a:cubicBezTo>
                  <a:pt x="3020118" y="335031"/>
                  <a:pt x="2995408" y="351077"/>
                  <a:pt x="2992413" y="383168"/>
                </a:cubicBezTo>
                <a:lnTo>
                  <a:pt x="2992092" y="388623"/>
                </a:lnTo>
                <a:cubicBezTo>
                  <a:pt x="2992092" y="400176"/>
                  <a:pt x="2996156" y="409696"/>
                  <a:pt x="3004286" y="417184"/>
                </a:cubicBezTo>
                <a:cubicBezTo>
                  <a:pt x="3012416" y="424672"/>
                  <a:pt x="3023541" y="428416"/>
                  <a:pt x="3037661" y="428416"/>
                </a:cubicBezTo>
                <a:cubicBezTo>
                  <a:pt x="3051353" y="428416"/>
                  <a:pt x="3063976" y="425367"/>
                  <a:pt x="3075528" y="419270"/>
                </a:cubicBezTo>
                <a:cubicBezTo>
                  <a:pt x="3087081" y="413173"/>
                  <a:pt x="3095639" y="404990"/>
                  <a:pt x="3101201" y="394720"/>
                </a:cubicBezTo>
                <a:lnTo>
                  <a:pt x="3101201" y="335031"/>
                </a:lnTo>
                <a:close/>
                <a:moveTo>
                  <a:pt x="4792070" y="214690"/>
                </a:moveTo>
                <a:cubicBezTo>
                  <a:pt x="4747357" y="214690"/>
                  <a:pt x="4725000" y="251008"/>
                  <a:pt x="4725000" y="323644"/>
                </a:cubicBezTo>
                <a:cubicBezTo>
                  <a:pt x="4725000" y="356213"/>
                  <a:pt x="4730669" y="381175"/>
                  <a:pt x="4742008" y="398531"/>
                </a:cubicBezTo>
                <a:cubicBezTo>
                  <a:pt x="4753347" y="415887"/>
                  <a:pt x="4769820" y="424565"/>
                  <a:pt x="4791428" y="424565"/>
                </a:cubicBezTo>
                <a:cubicBezTo>
                  <a:pt x="4820096" y="424565"/>
                  <a:pt x="4840314" y="412459"/>
                  <a:pt x="4852080" y="388247"/>
                </a:cubicBezTo>
                <a:lnTo>
                  <a:pt x="4852080" y="251008"/>
                </a:lnTo>
                <a:cubicBezTo>
                  <a:pt x="4840528" y="226796"/>
                  <a:pt x="4820524" y="214690"/>
                  <a:pt x="4792070" y="214690"/>
                </a:cubicBezTo>
                <a:close/>
                <a:moveTo>
                  <a:pt x="2075301" y="214690"/>
                </a:moveTo>
                <a:cubicBezTo>
                  <a:pt x="2046205" y="214690"/>
                  <a:pt x="2026202" y="225814"/>
                  <a:pt x="2015291" y="248064"/>
                </a:cubicBezTo>
                <a:lnTo>
                  <a:pt x="2015291" y="390228"/>
                </a:lnTo>
                <a:cubicBezTo>
                  <a:pt x="2026630" y="413119"/>
                  <a:pt x="2046847" y="424565"/>
                  <a:pt x="2075943" y="424565"/>
                </a:cubicBezTo>
                <a:cubicBezTo>
                  <a:pt x="2120229" y="424565"/>
                  <a:pt x="2142372" y="388302"/>
                  <a:pt x="2142372" y="315776"/>
                </a:cubicBezTo>
                <a:cubicBezTo>
                  <a:pt x="2142372" y="283471"/>
                  <a:pt x="2136649" y="258547"/>
                  <a:pt x="2125203" y="241004"/>
                </a:cubicBezTo>
                <a:cubicBezTo>
                  <a:pt x="2113757" y="223461"/>
                  <a:pt x="2097123" y="214690"/>
                  <a:pt x="2075301" y="214690"/>
                </a:cubicBezTo>
                <a:close/>
                <a:moveTo>
                  <a:pt x="5176921" y="214048"/>
                </a:moveTo>
                <a:cubicBezTo>
                  <a:pt x="5158522" y="214048"/>
                  <a:pt x="5143600" y="220280"/>
                  <a:pt x="5132154" y="232743"/>
                </a:cubicBezTo>
                <a:cubicBezTo>
                  <a:pt x="5120708" y="245207"/>
                  <a:pt x="5113380" y="263043"/>
                  <a:pt x="5110172" y="286253"/>
                </a:cubicBezTo>
                <a:lnTo>
                  <a:pt x="5239178" y="286253"/>
                </a:lnTo>
                <a:lnTo>
                  <a:pt x="5239178" y="278837"/>
                </a:lnTo>
                <a:cubicBezTo>
                  <a:pt x="5238750" y="258208"/>
                  <a:pt x="5233187" y="242253"/>
                  <a:pt x="5222490" y="230971"/>
                </a:cubicBezTo>
                <a:cubicBezTo>
                  <a:pt x="5211793" y="219689"/>
                  <a:pt x="5196604" y="214048"/>
                  <a:pt x="5176921" y="214048"/>
                </a:cubicBezTo>
                <a:close/>
                <a:moveTo>
                  <a:pt x="4415242" y="214048"/>
                </a:moveTo>
                <a:cubicBezTo>
                  <a:pt x="4392564" y="214048"/>
                  <a:pt x="4375021" y="222886"/>
                  <a:pt x="4362613" y="240563"/>
                </a:cubicBezTo>
                <a:cubicBezTo>
                  <a:pt x="4350204" y="258240"/>
                  <a:pt x="4344000" y="285612"/>
                  <a:pt x="4344000" y="322681"/>
                </a:cubicBezTo>
                <a:cubicBezTo>
                  <a:pt x="4344000" y="355678"/>
                  <a:pt x="4350204" y="380908"/>
                  <a:pt x="4362613" y="398371"/>
                </a:cubicBezTo>
                <a:cubicBezTo>
                  <a:pt x="4375021" y="415834"/>
                  <a:pt x="4392778" y="424565"/>
                  <a:pt x="4415884" y="424565"/>
                </a:cubicBezTo>
                <a:cubicBezTo>
                  <a:pt x="4438348" y="424565"/>
                  <a:pt x="4455891" y="415941"/>
                  <a:pt x="4468513" y="398692"/>
                </a:cubicBezTo>
                <a:cubicBezTo>
                  <a:pt x="4481136" y="381443"/>
                  <a:pt x="4487447" y="353856"/>
                  <a:pt x="4487447" y="315932"/>
                </a:cubicBezTo>
                <a:cubicBezTo>
                  <a:pt x="4487447" y="283577"/>
                  <a:pt x="4481136" y="258507"/>
                  <a:pt x="4468513" y="240723"/>
                </a:cubicBezTo>
                <a:cubicBezTo>
                  <a:pt x="4455891" y="222940"/>
                  <a:pt x="4438134" y="214048"/>
                  <a:pt x="4415242" y="214048"/>
                </a:cubicBezTo>
                <a:close/>
                <a:moveTo>
                  <a:pt x="1709821" y="214048"/>
                </a:moveTo>
                <a:cubicBezTo>
                  <a:pt x="1691422" y="214048"/>
                  <a:pt x="1676500" y="220280"/>
                  <a:pt x="1665054" y="232743"/>
                </a:cubicBezTo>
                <a:cubicBezTo>
                  <a:pt x="1653608" y="245207"/>
                  <a:pt x="1646281" y="263043"/>
                  <a:pt x="1643072" y="286253"/>
                </a:cubicBezTo>
                <a:lnTo>
                  <a:pt x="1772078" y="286253"/>
                </a:lnTo>
                <a:lnTo>
                  <a:pt x="1772078" y="278837"/>
                </a:lnTo>
                <a:cubicBezTo>
                  <a:pt x="1771650" y="258208"/>
                  <a:pt x="1766088" y="242253"/>
                  <a:pt x="1755391" y="230971"/>
                </a:cubicBezTo>
                <a:cubicBezTo>
                  <a:pt x="1744693" y="219689"/>
                  <a:pt x="1729504" y="214048"/>
                  <a:pt x="1709821" y="214048"/>
                </a:cubicBezTo>
                <a:close/>
                <a:moveTo>
                  <a:pt x="595717" y="214048"/>
                </a:moveTo>
                <a:cubicBezTo>
                  <a:pt x="573039" y="214048"/>
                  <a:pt x="555497" y="222886"/>
                  <a:pt x="543088" y="240563"/>
                </a:cubicBezTo>
                <a:cubicBezTo>
                  <a:pt x="530679" y="258240"/>
                  <a:pt x="524475" y="285612"/>
                  <a:pt x="524475" y="322681"/>
                </a:cubicBezTo>
                <a:cubicBezTo>
                  <a:pt x="524475" y="355678"/>
                  <a:pt x="530679" y="380908"/>
                  <a:pt x="543088" y="398371"/>
                </a:cubicBezTo>
                <a:cubicBezTo>
                  <a:pt x="555497" y="415834"/>
                  <a:pt x="573254" y="424565"/>
                  <a:pt x="596359" y="424565"/>
                </a:cubicBezTo>
                <a:cubicBezTo>
                  <a:pt x="618823" y="424565"/>
                  <a:pt x="636366" y="415941"/>
                  <a:pt x="648988" y="398692"/>
                </a:cubicBezTo>
                <a:cubicBezTo>
                  <a:pt x="661611" y="381443"/>
                  <a:pt x="667922" y="353856"/>
                  <a:pt x="667922" y="315932"/>
                </a:cubicBezTo>
                <a:cubicBezTo>
                  <a:pt x="667922" y="283577"/>
                  <a:pt x="661611" y="258507"/>
                  <a:pt x="648988" y="240723"/>
                </a:cubicBezTo>
                <a:cubicBezTo>
                  <a:pt x="636366" y="222940"/>
                  <a:pt x="618609" y="214048"/>
                  <a:pt x="595717" y="214048"/>
                </a:cubicBezTo>
                <a:close/>
                <a:moveTo>
                  <a:pt x="2529902" y="145694"/>
                </a:moveTo>
                <a:lnTo>
                  <a:pt x="2622645" y="145694"/>
                </a:lnTo>
                <a:lnTo>
                  <a:pt x="2622645" y="370271"/>
                </a:lnTo>
                <a:cubicBezTo>
                  <a:pt x="2622645" y="406467"/>
                  <a:pt x="2639118" y="424565"/>
                  <a:pt x="2672065" y="424565"/>
                </a:cubicBezTo>
                <a:cubicBezTo>
                  <a:pt x="2703514" y="424565"/>
                  <a:pt x="2725122" y="413641"/>
                  <a:pt x="2736889" y="391792"/>
                </a:cubicBezTo>
                <a:lnTo>
                  <a:pt x="2736889" y="145694"/>
                </a:lnTo>
                <a:lnTo>
                  <a:pt x="2829953" y="145694"/>
                </a:lnTo>
                <a:lnTo>
                  <a:pt x="2829953" y="492919"/>
                </a:lnTo>
                <a:lnTo>
                  <a:pt x="2742665" y="492919"/>
                </a:lnTo>
                <a:lnTo>
                  <a:pt x="2740098" y="457619"/>
                </a:lnTo>
                <a:cubicBezTo>
                  <a:pt x="2717206" y="485431"/>
                  <a:pt x="2685543" y="499337"/>
                  <a:pt x="2645108" y="499337"/>
                </a:cubicBezTo>
                <a:cubicBezTo>
                  <a:pt x="2607883" y="499337"/>
                  <a:pt x="2579482" y="488640"/>
                  <a:pt x="2559907" y="467246"/>
                </a:cubicBezTo>
                <a:cubicBezTo>
                  <a:pt x="2540331" y="445852"/>
                  <a:pt x="2530329" y="414510"/>
                  <a:pt x="2529902" y="373219"/>
                </a:cubicBezTo>
                <a:close/>
                <a:moveTo>
                  <a:pt x="5177242" y="139276"/>
                </a:moveTo>
                <a:cubicBezTo>
                  <a:pt x="5224736" y="139276"/>
                  <a:pt x="5262122" y="154251"/>
                  <a:pt x="5289400" y="184203"/>
                </a:cubicBezTo>
                <a:cubicBezTo>
                  <a:pt x="5316678" y="214155"/>
                  <a:pt x="5330316" y="256622"/>
                  <a:pt x="5330316" y="311605"/>
                </a:cubicBezTo>
                <a:lnTo>
                  <a:pt x="5330316" y="349472"/>
                </a:lnTo>
                <a:lnTo>
                  <a:pt x="5109208" y="349472"/>
                </a:lnTo>
                <a:cubicBezTo>
                  <a:pt x="5112204" y="372150"/>
                  <a:pt x="5121243" y="390335"/>
                  <a:pt x="5136326" y="404027"/>
                </a:cubicBezTo>
                <a:cubicBezTo>
                  <a:pt x="5151408" y="417719"/>
                  <a:pt x="5170502" y="424565"/>
                  <a:pt x="5193608" y="424565"/>
                </a:cubicBezTo>
                <a:cubicBezTo>
                  <a:pt x="5229336" y="424565"/>
                  <a:pt x="5257256" y="411622"/>
                  <a:pt x="5277366" y="385735"/>
                </a:cubicBezTo>
                <a:lnTo>
                  <a:pt x="5322935" y="436760"/>
                </a:lnTo>
                <a:cubicBezTo>
                  <a:pt x="5309030" y="456442"/>
                  <a:pt x="5290202" y="471792"/>
                  <a:pt x="5266455" y="482810"/>
                </a:cubicBezTo>
                <a:cubicBezTo>
                  <a:pt x="5242708" y="493828"/>
                  <a:pt x="5216393" y="499337"/>
                  <a:pt x="5187511" y="499337"/>
                </a:cubicBezTo>
                <a:cubicBezTo>
                  <a:pt x="5136593" y="499337"/>
                  <a:pt x="5095142" y="483720"/>
                  <a:pt x="5063158" y="452484"/>
                </a:cubicBezTo>
                <a:cubicBezTo>
                  <a:pt x="5031174" y="421249"/>
                  <a:pt x="5015182" y="379638"/>
                  <a:pt x="5015182" y="327650"/>
                </a:cubicBezTo>
                <a:lnTo>
                  <a:pt x="5015182" y="318665"/>
                </a:lnTo>
                <a:cubicBezTo>
                  <a:pt x="5015182" y="283792"/>
                  <a:pt x="5021921" y="252610"/>
                  <a:pt x="5035399" y="225119"/>
                </a:cubicBezTo>
                <a:cubicBezTo>
                  <a:pt x="5048878" y="197628"/>
                  <a:pt x="5067972" y="176448"/>
                  <a:pt x="5092682" y="161579"/>
                </a:cubicBezTo>
                <a:cubicBezTo>
                  <a:pt x="5117392" y="146710"/>
                  <a:pt x="5145578" y="139276"/>
                  <a:pt x="5177242" y="139276"/>
                </a:cubicBezTo>
                <a:close/>
                <a:moveTo>
                  <a:pt x="4415242" y="139276"/>
                </a:moveTo>
                <a:cubicBezTo>
                  <a:pt x="4462095" y="139276"/>
                  <a:pt x="4500337" y="153610"/>
                  <a:pt x="4529968" y="182278"/>
                </a:cubicBezTo>
                <a:cubicBezTo>
                  <a:pt x="4559598" y="210946"/>
                  <a:pt x="4576125" y="249883"/>
                  <a:pt x="4579548" y="299089"/>
                </a:cubicBezTo>
                <a:lnTo>
                  <a:pt x="4580190" y="322836"/>
                </a:lnTo>
                <a:cubicBezTo>
                  <a:pt x="4580190" y="376108"/>
                  <a:pt x="4565321" y="418842"/>
                  <a:pt x="4535583" y="451040"/>
                </a:cubicBezTo>
                <a:cubicBezTo>
                  <a:pt x="4505846" y="483238"/>
                  <a:pt x="4465946" y="499337"/>
                  <a:pt x="4415884" y="499337"/>
                </a:cubicBezTo>
                <a:cubicBezTo>
                  <a:pt x="4365822" y="499337"/>
                  <a:pt x="4325868" y="483292"/>
                  <a:pt x="4296024" y="451201"/>
                </a:cubicBezTo>
                <a:cubicBezTo>
                  <a:pt x="4266179" y="419110"/>
                  <a:pt x="4251257" y="375466"/>
                  <a:pt x="4251257" y="320269"/>
                </a:cubicBezTo>
                <a:lnTo>
                  <a:pt x="4251257" y="316097"/>
                </a:lnTo>
                <a:cubicBezTo>
                  <a:pt x="4251257" y="281653"/>
                  <a:pt x="4257889" y="250952"/>
                  <a:pt x="4271153" y="223996"/>
                </a:cubicBezTo>
                <a:cubicBezTo>
                  <a:pt x="4284417" y="197039"/>
                  <a:pt x="4303512" y="176180"/>
                  <a:pt x="4328436" y="161418"/>
                </a:cubicBezTo>
                <a:cubicBezTo>
                  <a:pt x="4353360" y="146656"/>
                  <a:pt x="4382295" y="139276"/>
                  <a:pt x="4415242" y="139276"/>
                </a:cubicBezTo>
                <a:close/>
                <a:moveTo>
                  <a:pt x="3874331" y="139276"/>
                </a:moveTo>
                <a:cubicBezTo>
                  <a:pt x="3919044" y="139276"/>
                  <a:pt x="3949745" y="156926"/>
                  <a:pt x="3966432" y="192226"/>
                </a:cubicBezTo>
                <a:cubicBezTo>
                  <a:pt x="3990821" y="156926"/>
                  <a:pt x="4025587" y="139276"/>
                  <a:pt x="4070728" y="139276"/>
                </a:cubicBezTo>
                <a:cubicBezTo>
                  <a:pt x="4108382" y="139276"/>
                  <a:pt x="4136408" y="150240"/>
                  <a:pt x="4154807" y="172169"/>
                </a:cubicBezTo>
                <a:cubicBezTo>
                  <a:pt x="4173206" y="194098"/>
                  <a:pt x="4182405" y="227098"/>
                  <a:pt x="4182405" y="271170"/>
                </a:cubicBezTo>
                <a:lnTo>
                  <a:pt x="4182405" y="492919"/>
                </a:lnTo>
                <a:lnTo>
                  <a:pt x="4089341" y="492919"/>
                </a:lnTo>
                <a:lnTo>
                  <a:pt x="4089341" y="271491"/>
                </a:lnTo>
                <a:cubicBezTo>
                  <a:pt x="4089341" y="251808"/>
                  <a:pt x="4085490" y="237421"/>
                  <a:pt x="4077788" y="228328"/>
                </a:cubicBezTo>
                <a:cubicBezTo>
                  <a:pt x="4070086" y="219236"/>
                  <a:pt x="4056501" y="214690"/>
                  <a:pt x="4037032" y="214690"/>
                </a:cubicBezTo>
                <a:cubicBezTo>
                  <a:pt x="4009220" y="214690"/>
                  <a:pt x="3989966" y="227954"/>
                  <a:pt x="3979269" y="254482"/>
                </a:cubicBezTo>
                <a:lnTo>
                  <a:pt x="3979589" y="492919"/>
                </a:lnTo>
                <a:lnTo>
                  <a:pt x="3886846" y="492919"/>
                </a:lnTo>
                <a:lnTo>
                  <a:pt x="3886846" y="271812"/>
                </a:lnTo>
                <a:cubicBezTo>
                  <a:pt x="3886846" y="251701"/>
                  <a:pt x="3882888" y="237153"/>
                  <a:pt x="3874973" y="228168"/>
                </a:cubicBezTo>
                <a:cubicBezTo>
                  <a:pt x="3867057" y="219182"/>
                  <a:pt x="3853579" y="214690"/>
                  <a:pt x="3834538" y="214690"/>
                </a:cubicBezTo>
                <a:cubicBezTo>
                  <a:pt x="3808223" y="214690"/>
                  <a:pt x="3789182" y="225600"/>
                  <a:pt x="3777416" y="247422"/>
                </a:cubicBezTo>
                <a:lnTo>
                  <a:pt x="3777416" y="492919"/>
                </a:lnTo>
                <a:lnTo>
                  <a:pt x="3684673" y="492919"/>
                </a:lnTo>
                <a:lnTo>
                  <a:pt x="3684673" y="145694"/>
                </a:lnTo>
                <a:lnTo>
                  <a:pt x="3771639" y="145694"/>
                </a:lnTo>
                <a:lnTo>
                  <a:pt x="3774528" y="184524"/>
                </a:lnTo>
                <a:cubicBezTo>
                  <a:pt x="3799131" y="154358"/>
                  <a:pt x="3832398" y="139276"/>
                  <a:pt x="3874331" y="139276"/>
                </a:cubicBezTo>
                <a:close/>
                <a:moveTo>
                  <a:pt x="3054669" y="139276"/>
                </a:moveTo>
                <a:cubicBezTo>
                  <a:pt x="3097457" y="139276"/>
                  <a:pt x="3131420" y="150026"/>
                  <a:pt x="3156558" y="171527"/>
                </a:cubicBezTo>
                <a:cubicBezTo>
                  <a:pt x="3181696" y="193028"/>
                  <a:pt x="3194265" y="223247"/>
                  <a:pt x="3194265" y="262184"/>
                </a:cubicBezTo>
                <a:lnTo>
                  <a:pt x="3194265" y="412691"/>
                </a:lnTo>
                <a:cubicBezTo>
                  <a:pt x="3194479" y="445638"/>
                  <a:pt x="3199079" y="470562"/>
                  <a:pt x="3208064" y="487464"/>
                </a:cubicBezTo>
                <a:lnTo>
                  <a:pt x="3208064" y="492919"/>
                </a:lnTo>
                <a:lnTo>
                  <a:pt x="3114359" y="492919"/>
                </a:lnTo>
                <a:cubicBezTo>
                  <a:pt x="3110080" y="484575"/>
                  <a:pt x="3106978" y="474199"/>
                  <a:pt x="3105052" y="461791"/>
                </a:cubicBezTo>
                <a:cubicBezTo>
                  <a:pt x="3082588" y="486822"/>
                  <a:pt x="3053386" y="499337"/>
                  <a:pt x="3017444" y="499337"/>
                </a:cubicBezTo>
                <a:cubicBezTo>
                  <a:pt x="2983427" y="499337"/>
                  <a:pt x="2955241" y="489496"/>
                  <a:pt x="2932884" y="469813"/>
                </a:cubicBezTo>
                <a:cubicBezTo>
                  <a:pt x="2910527" y="450131"/>
                  <a:pt x="2899349" y="425314"/>
                  <a:pt x="2899349" y="395362"/>
                </a:cubicBezTo>
                <a:cubicBezTo>
                  <a:pt x="2899349" y="358564"/>
                  <a:pt x="2912987" y="330324"/>
                  <a:pt x="2940265" y="310642"/>
                </a:cubicBezTo>
                <a:cubicBezTo>
                  <a:pt x="2967542" y="290959"/>
                  <a:pt x="3006960" y="281011"/>
                  <a:pt x="3058520" y="280797"/>
                </a:cubicBezTo>
                <a:lnTo>
                  <a:pt x="3101201" y="280797"/>
                </a:lnTo>
                <a:lnTo>
                  <a:pt x="3101201" y="260901"/>
                </a:lnTo>
                <a:cubicBezTo>
                  <a:pt x="3101201" y="244855"/>
                  <a:pt x="3097083" y="232019"/>
                  <a:pt x="3088846" y="222391"/>
                </a:cubicBezTo>
                <a:cubicBezTo>
                  <a:pt x="3080609" y="212764"/>
                  <a:pt x="3067613" y="207950"/>
                  <a:pt x="3049856" y="207950"/>
                </a:cubicBezTo>
                <a:cubicBezTo>
                  <a:pt x="3034238" y="207950"/>
                  <a:pt x="3021990" y="211694"/>
                  <a:pt x="3013111" y="219182"/>
                </a:cubicBezTo>
                <a:cubicBezTo>
                  <a:pt x="3004233" y="226670"/>
                  <a:pt x="2999793" y="236939"/>
                  <a:pt x="2999793" y="249990"/>
                </a:cubicBezTo>
                <a:lnTo>
                  <a:pt x="2907051" y="249990"/>
                </a:lnTo>
                <a:cubicBezTo>
                  <a:pt x="2907051" y="229879"/>
                  <a:pt x="2913255" y="211266"/>
                  <a:pt x="2925663" y="194151"/>
                </a:cubicBezTo>
                <a:cubicBezTo>
                  <a:pt x="2938072" y="177036"/>
                  <a:pt x="2955615" y="163611"/>
                  <a:pt x="2978292" y="153877"/>
                </a:cubicBezTo>
                <a:cubicBezTo>
                  <a:pt x="3000970" y="144143"/>
                  <a:pt x="3026429" y="139276"/>
                  <a:pt x="3054669" y="139276"/>
                </a:cubicBezTo>
                <a:close/>
                <a:moveTo>
                  <a:pt x="2099690" y="139276"/>
                </a:moveTo>
                <a:cubicBezTo>
                  <a:pt x="2142479" y="139276"/>
                  <a:pt x="2175746" y="155107"/>
                  <a:pt x="2199494" y="186770"/>
                </a:cubicBezTo>
                <a:cubicBezTo>
                  <a:pt x="2223241" y="218433"/>
                  <a:pt x="2235115" y="262077"/>
                  <a:pt x="2235115" y="317702"/>
                </a:cubicBezTo>
                <a:lnTo>
                  <a:pt x="2235115" y="322515"/>
                </a:lnTo>
                <a:cubicBezTo>
                  <a:pt x="2235115" y="376001"/>
                  <a:pt x="2222974" y="418842"/>
                  <a:pt x="2198691" y="451040"/>
                </a:cubicBezTo>
                <a:cubicBezTo>
                  <a:pt x="2174409" y="483238"/>
                  <a:pt x="2141623" y="499337"/>
                  <a:pt x="2100332" y="499337"/>
                </a:cubicBezTo>
                <a:cubicBezTo>
                  <a:pt x="2065246" y="499337"/>
                  <a:pt x="2036899" y="487143"/>
                  <a:pt x="2015291" y="462753"/>
                </a:cubicBezTo>
                <a:lnTo>
                  <a:pt x="2015291" y="626418"/>
                </a:lnTo>
                <a:lnTo>
                  <a:pt x="1922548" y="626418"/>
                </a:lnTo>
                <a:lnTo>
                  <a:pt x="1922548" y="145694"/>
                </a:lnTo>
                <a:lnTo>
                  <a:pt x="2008552" y="145694"/>
                </a:lnTo>
                <a:lnTo>
                  <a:pt x="2011761" y="179710"/>
                </a:lnTo>
                <a:cubicBezTo>
                  <a:pt x="2034225" y="152754"/>
                  <a:pt x="2063534" y="139276"/>
                  <a:pt x="2099690" y="139276"/>
                </a:cubicBezTo>
                <a:close/>
                <a:moveTo>
                  <a:pt x="1710142" y="139276"/>
                </a:moveTo>
                <a:cubicBezTo>
                  <a:pt x="1757637" y="139276"/>
                  <a:pt x="1795023" y="154251"/>
                  <a:pt x="1822300" y="184203"/>
                </a:cubicBezTo>
                <a:cubicBezTo>
                  <a:pt x="1849578" y="214155"/>
                  <a:pt x="1863216" y="256622"/>
                  <a:pt x="1863216" y="311605"/>
                </a:cubicBezTo>
                <a:lnTo>
                  <a:pt x="1863216" y="349472"/>
                </a:lnTo>
                <a:lnTo>
                  <a:pt x="1642109" y="349472"/>
                </a:lnTo>
                <a:cubicBezTo>
                  <a:pt x="1645104" y="372150"/>
                  <a:pt x="1654143" y="390335"/>
                  <a:pt x="1669226" y="404027"/>
                </a:cubicBezTo>
                <a:cubicBezTo>
                  <a:pt x="1684309" y="417719"/>
                  <a:pt x="1703403" y="424565"/>
                  <a:pt x="1726509" y="424565"/>
                </a:cubicBezTo>
                <a:cubicBezTo>
                  <a:pt x="1762237" y="424565"/>
                  <a:pt x="1790156" y="411622"/>
                  <a:pt x="1810266" y="385735"/>
                </a:cubicBezTo>
                <a:lnTo>
                  <a:pt x="1855836" y="436760"/>
                </a:lnTo>
                <a:cubicBezTo>
                  <a:pt x="1841929" y="456442"/>
                  <a:pt x="1823103" y="471792"/>
                  <a:pt x="1799355" y="482810"/>
                </a:cubicBezTo>
                <a:cubicBezTo>
                  <a:pt x="1775608" y="493828"/>
                  <a:pt x="1749293" y="499337"/>
                  <a:pt x="1720411" y="499337"/>
                </a:cubicBezTo>
                <a:cubicBezTo>
                  <a:pt x="1669493" y="499337"/>
                  <a:pt x="1628042" y="483720"/>
                  <a:pt x="1596058" y="452484"/>
                </a:cubicBezTo>
                <a:cubicBezTo>
                  <a:pt x="1564074" y="421249"/>
                  <a:pt x="1548082" y="379638"/>
                  <a:pt x="1548082" y="327650"/>
                </a:cubicBezTo>
                <a:lnTo>
                  <a:pt x="1548082" y="318665"/>
                </a:lnTo>
                <a:cubicBezTo>
                  <a:pt x="1548082" y="283792"/>
                  <a:pt x="1554821" y="252610"/>
                  <a:pt x="1568300" y="225119"/>
                </a:cubicBezTo>
                <a:cubicBezTo>
                  <a:pt x="1581778" y="197628"/>
                  <a:pt x="1600872" y="176448"/>
                  <a:pt x="1625582" y="161579"/>
                </a:cubicBezTo>
                <a:cubicBezTo>
                  <a:pt x="1650292" y="146710"/>
                  <a:pt x="1678479" y="139276"/>
                  <a:pt x="1710142" y="139276"/>
                </a:cubicBezTo>
                <a:close/>
                <a:moveTo>
                  <a:pt x="1353545" y="139276"/>
                </a:moveTo>
                <a:cubicBezTo>
                  <a:pt x="1396975" y="139276"/>
                  <a:pt x="1431794" y="151631"/>
                  <a:pt x="1458002" y="176341"/>
                </a:cubicBezTo>
                <a:cubicBezTo>
                  <a:pt x="1484209" y="201051"/>
                  <a:pt x="1497527" y="233944"/>
                  <a:pt x="1497955" y="275021"/>
                </a:cubicBezTo>
                <a:lnTo>
                  <a:pt x="1410988" y="275021"/>
                </a:lnTo>
                <a:cubicBezTo>
                  <a:pt x="1410560" y="256956"/>
                  <a:pt x="1404998" y="242278"/>
                  <a:pt x="1394301" y="230986"/>
                </a:cubicBezTo>
                <a:cubicBezTo>
                  <a:pt x="1383604" y="219694"/>
                  <a:pt x="1369484" y="214048"/>
                  <a:pt x="1351941" y="214048"/>
                </a:cubicBezTo>
                <a:cubicBezTo>
                  <a:pt x="1330333" y="214048"/>
                  <a:pt x="1314020" y="221922"/>
                  <a:pt x="1303002" y="237670"/>
                </a:cubicBezTo>
                <a:cubicBezTo>
                  <a:pt x="1291984" y="253418"/>
                  <a:pt x="1286475" y="278969"/>
                  <a:pt x="1286475" y="314322"/>
                </a:cubicBezTo>
                <a:lnTo>
                  <a:pt x="1286475" y="323965"/>
                </a:lnTo>
                <a:cubicBezTo>
                  <a:pt x="1286475" y="359749"/>
                  <a:pt x="1291930" y="385462"/>
                  <a:pt x="1302841" y="401104"/>
                </a:cubicBezTo>
                <a:cubicBezTo>
                  <a:pt x="1313752" y="416745"/>
                  <a:pt x="1330333" y="424565"/>
                  <a:pt x="1352583" y="424565"/>
                </a:cubicBezTo>
                <a:cubicBezTo>
                  <a:pt x="1369698" y="424565"/>
                  <a:pt x="1383604" y="419858"/>
                  <a:pt x="1394301" y="410445"/>
                </a:cubicBezTo>
                <a:cubicBezTo>
                  <a:pt x="1404998" y="401032"/>
                  <a:pt x="1410560" y="388516"/>
                  <a:pt x="1410988" y="372898"/>
                </a:cubicBezTo>
                <a:lnTo>
                  <a:pt x="1497955" y="372898"/>
                </a:lnTo>
                <a:cubicBezTo>
                  <a:pt x="1497741" y="396432"/>
                  <a:pt x="1491323" y="417986"/>
                  <a:pt x="1478700" y="437562"/>
                </a:cubicBezTo>
                <a:cubicBezTo>
                  <a:pt x="1466078" y="457137"/>
                  <a:pt x="1448802" y="472327"/>
                  <a:pt x="1426873" y="483131"/>
                </a:cubicBezTo>
                <a:cubicBezTo>
                  <a:pt x="1404944" y="493935"/>
                  <a:pt x="1380716" y="499337"/>
                  <a:pt x="1354187" y="499337"/>
                </a:cubicBezTo>
                <a:cubicBezTo>
                  <a:pt x="1304553" y="499337"/>
                  <a:pt x="1265402" y="483559"/>
                  <a:pt x="1236734" y="452003"/>
                </a:cubicBezTo>
                <a:cubicBezTo>
                  <a:pt x="1208066" y="420447"/>
                  <a:pt x="1193732" y="376856"/>
                  <a:pt x="1193732" y="321232"/>
                </a:cubicBezTo>
                <a:lnTo>
                  <a:pt x="1193732" y="315135"/>
                </a:lnTo>
                <a:cubicBezTo>
                  <a:pt x="1193732" y="261649"/>
                  <a:pt x="1207959" y="218968"/>
                  <a:pt x="1236413" y="187091"/>
                </a:cubicBezTo>
                <a:cubicBezTo>
                  <a:pt x="1264867" y="155214"/>
                  <a:pt x="1303911" y="139276"/>
                  <a:pt x="1353545" y="139276"/>
                </a:cubicBezTo>
                <a:close/>
                <a:moveTo>
                  <a:pt x="1015226" y="139276"/>
                </a:moveTo>
                <a:cubicBezTo>
                  <a:pt x="1052024" y="139276"/>
                  <a:pt x="1079409" y="150080"/>
                  <a:pt x="1097380" y="171687"/>
                </a:cubicBezTo>
                <a:cubicBezTo>
                  <a:pt x="1115351" y="193295"/>
                  <a:pt x="1124550" y="225600"/>
                  <a:pt x="1124978" y="268603"/>
                </a:cubicBezTo>
                <a:lnTo>
                  <a:pt x="1124978" y="492919"/>
                </a:lnTo>
                <a:lnTo>
                  <a:pt x="1032235" y="492919"/>
                </a:lnTo>
                <a:lnTo>
                  <a:pt x="1032235" y="270849"/>
                </a:lnTo>
                <a:cubicBezTo>
                  <a:pt x="1032235" y="251166"/>
                  <a:pt x="1027956" y="236886"/>
                  <a:pt x="1019398" y="228007"/>
                </a:cubicBezTo>
                <a:cubicBezTo>
                  <a:pt x="1010841" y="219129"/>
                  <a:pt x="996614" y="214690"/>
                  <a:pt x="976717" y="214690"/>
                </a:cubicBezTo>
                <a:cubicBezTo>
                  <a:pt x="950616" y="214690"/>
                  <a:pt x="931041" y="225814"/>
                  <a:pt x="917990" y="248064"/>
                </a:cubicBezTo>
                <a:lnTo>
                  <a:pt x="917990" y="492919"/>
                </a:lnTo>
                <a:lnTo>
                  <a:pt x="825248" y="492919"/>
                </a:lnTo>
                <a:lnTo>
                  <a:pt x="825248" y="145694"/>
                </a:lnTo>
                <a:lnTo>
                  <a:pt x="912535" y="145694"/>
                </a:lnTo>
                <a:lnTo>
                  <a:pt x="915423" y="185808"/>
                </a:lnTo>
                <a:cubicBezTo>
                  <a:pt x="940240" y="154786"/>
                  <a:pt x="973508" y="139276"/>
                  <a:pt x="1015226" y="139276"/>
                </a:cubicBezTo>
                <a:close/>
                <a:moveTo>
                  <a:pt x="595717" y="139276"/>
                </a:moveTo>
                <a:cubicBezTo>
                  <a:pt x="642570" y="139276"/>
                  <a:pt x="680812" y="153610"/>
                  <a:pt x="710443" y="182278"/>
                </a:cubicBezTo>
                <a:cubicBezTo>
                  <a:pt x="740074" y="210946"/>
                  <a:pt x="756600" y="249883"/>
                  <a:pt x="760023" y="299089"/>
                </a:cubicBezTo>
                <a:lnTo>
                  <a:pt x="760665" y="322836"/>
                </a:lnTo>
                <a:cubicBezTo>
                  <a:pt x="760665" y="376108"/>
                  <a:pt x="745797" y="418842"/>
                  <a:pt x="716059" y="451040"/>
                </a:cubicBezTo>
                <a:cubicBezTo>
                  <a:pt x="686321" y="483238"/>
                  <a:pt x="646421" y="499337"/>
                  <a:pt x="596359" y="499337"/>
                </a:cubicBezTo>
                <a:cubicBezTo>
                  <a:pt x="546297" y="499337"/>
                  <a:pt x="506343" y="483292"/>
                  <a:pt x="476499" y="451201"/>
                </a:cubicBezTo>
                <a:cubicBezTo>
                  <a:pt x="446654" y="419110"/>
                  <a:pt x="431732" y="375466"/>
                  <a:pt x="431732" y="320269"/>
                </a:cubicBezTo>
                <a:lnTo>
                  <a:pt x="431732" y="316097"/>
                </a:lnTo>
                <a:cubicBezTo>
                  <a:pt x="431732" y="281653"/>
                  <a:pt x="438364" y="250952"/>
                  <a:pt x="451628" y="223996"/>
                </a:cubicBezTo>
                <a:cubicBezTo>
                  <a:pt x="464893" y="197039"/>
                  <a:pt x="483987" y="176180"/>
                  <a:pt x="508911" y="161418"/>
                </a:cubicBezTo>
                <a:cubicBezTo>
                  <a:pt x="533835" y="146656"/>
                  <a:pt x="562771" y="139276"/>
                  <a:pt x="595717" y="139276"/>
                </a:cubicBezTo>
                <a:close/>
                <a:moveTo>
                  <a:pt x="2321840" y="60331"/>
                </a:moveTo>
                <a:lnTo>
                  <a:pt x="2414583" y="60331"/>
                </a:lnTo>
                <a:lnTo>
                  <a:pt x="2414583" y="145694"/>
                </a:lnTo>
                <a:lnTo>
                  <a:pt x="2473951" y="145694"/>
                </a:lnTo>
                <a:lnTo>
                  <a:pt x="2473951" y="213727"/>
                </a:lnTo>
                <a:lnTo>
                  <a:pt x="2414583" y="213727"/>
                </a:lnTo>
                <a:lnTo>
                  <a:pt x="2414583" y="387019"/>
                </a:lnTo>
                <a:cubicBezTo>
                  <a:pt x="2414583" y="399855"/>
                  <a:pt x="2417043" y="409054"/>
                  <a:pt x="2421964" y="414617"/>
                </a:cubicBezTo>
                <a:cubicBezTo>
                  <a:pt x="2426885" y="420179"/>
                  <a:pt x="2436298" y="422961"/>
                  <a:pt x="2450204" y="422961"/>
                </a:cubicBezTo>
                <a:cubicBezTo>
                  <a:pt x="2460473" y="422961"/>
                  <a:pt x="2469566" y="422212"/>
                  <a:pt x="2477481" y="420714"/>
                </a:cubicBezTo>
                <a:lnTo>
                  <a:pt x="2477481" y="490994"/>
                </a:lnTo>
                <a:cubicBezTo>
                  <a:pt x="2459297" y="496556"/>
                  <a:pt x="2440577" y="499337"/>
                  <a:pt x="2421322" y="499337"/>
                </a:cubicBezTo>
                <a:cubicBezTo>
                  <a:pt x="2356284" y="499337"/>
                  <a:pt x="2323123" y="466497"/>
                  <a:pt x="2321840" y="400818"/>
                </a:cubicBezTo>
                <a:lnTo>
                  <a:pt x="2321840" y="213727"/>
                </a:lnTo>
                <a:lnTo>
                  <a:pt x="2271136" y="213727"/>
                </a:lnTo>
                <a:lnTo>
                  <a:pt x="2271136" y="145694"/>
                </a:lnTo>
                <a:lnTo>
                  <a:pt x="2321840" y="145694"/>
                </a:lnTo>
                <a:close/>
                <a:moveTo>
                  <a:pt x="194151" y="19255"/>
                </a:moveTo>
                <a:cubicBezTo>
                  <a:pt x="248064" y="19255"/>
                  <a:pt x="291494" y="33696"/>
                  <a:pt x="324441" y="62578"/>
                </a:cubicBezTo>
                <a:cubicBezTo>
                  <a:pt x="357387" y="91460"/>
                  <a:pt x="376428" y="132002"/>
                  <a:pt x="381563" y="184203"/>
                </a:cubicBezTo>
                <a:lnTo>
                  <a:pt x="285290" y="184203"/>
                </a:lnTo>
                <a:cubicBezTo>
                  <a:pt x="282936" y="154037"/>
                  <a:pt x="274539" y="132162"/>
                  <a:pt x="260098" y="118577"/>
                </a:cubicBezTo>
                <a:cubicBezTo>
                  <a:pt x="245657" y="104992"/>
                  <a:pt x="223675" y="98199"/>
                  <a:pt x="194151" y="98199"/>
                </a:cubicBezTo>
                <a:cubicBezTo>
                  <a:pt x="162060" y="98199"/>
                  <a:pt x="138045" y="109698"/>
                  <a:pt x="122107" y="132697"/>
                </a:cubicBezTo>
                <a:cubicBezTo>
                  <a:pt x="106168" y="155695"/>
                  <a:pt x="97985" y="191370"/>
                  <a:pt x="97557" y="239721"/>
                </a:cubicBezTo>
                <a:lnTo>
                  <a:pt x="97557" y="275021"/>
                </a:lnTo>
                <a:cubicBezTo>
                  <a:pt x="97557" y="325511"/>
                  <a:pt x="105205" y="362415"/>
                  <a:pt x="120502" y="385735"/>
                </a:cubicBezTo>
                <a:cubicBezTo>
                  <a:pt x="135799" y="409054"/>
                  <a:pt x="159921" y="420714"/>
                  <a:pt x="192867" y="420714"/>
                </a:cubicBezTo>
                <a:cubicBezTo>
                  <a:pt x="222605" y="420714"/>
                  <a:pt x="244801" y="413922"/>
                  <a:pt x="259457" y="400336"/>
                </a:cubicBezTo>
                <a:cubicBezTo>
                  <a:pt x="274111" y="386751"/>
                  <a:pt x="282508" y="365731"/>
                  <a:pt x="284648" y="337277"/>
                </a:cubicBezTo>
                <a:lnTo>
                  <a:pt x="380921" y="337277"/>
                </a:lnTo>
                <a:cubicBezTo>
                  <a:pt x="377284" y="387553"/>
                  <a:pt x="358725" y="427132"/>
                  <a:pt x="325243" y="456014"/>
                </a:cubicBezTo>
                <a:cubicBezTo>
                  <a:pt x="291761" y="484896"/>
                  <a:pt x="247636" y="499337"/>
                  <a:pt x="192867" y="499337"/>
                </a:cubicBezTo>
                <a:cubicBezTo>
                  <a:pt x="132964" y="499337"/>
                  <a:pt x="85844" y="479173"/>
                  <a:pt x="51506" y="438846"/>
                </a:cubicBezTo>
                <a:cubicBezTo>
                  <a:pt x="17169" y="398518"/>
                  <a:pt x="0" y="343161"/>
                  <a:pt x="0" y="272774"/>
                </a:cubicBezTo>
                <a:lnTo>
                  <a:pt x="0" y="244213"/>
                </a:lnTo>
                <a:cubicBezTo>
                  <a:pt x="0" y="199286"/>
                  <a:pt x="7916" y="159707"/>
                  <a:pt x="23748" y="125476"/>
                </a:cubicBezTo>
                <a:cubicBezTo>
                  <a:pt x="39579" y="91246"/>
                  <a:pt x="62203" y="64985"/>
                  <a:pt x="91620" y="46693"/>
                </a:cubicBezTo>
                <a:cubicBezTo>
                  <a:pt x="121037" y="28401"/>
                  <a:pt x="155214" y="19255"/>
                  <a:pt x="194151" y="19255"/>
                </a:cubicBezTo>
                <a:close/>
                <a:moveTo>
                  <a:pt x="5394461" y="0"/>
                </a:moveTo>
                <a:lnTo>
                  <a:pt x="5487525" y="0"/>
                </a:lnTo>
                <a:lnTo>
                  <a:pt x="5487525" y="492919"/>
                </a:lnTo>
                <a:lnTo>
                  <a:pt x="5394461" y="492919"/>
                </a:lnTo>
                <a:close/>
                <a:moveTo>
                  <a:pt x="4852080" y="0"/>
                </a:moveTo>
                <a:lnTo>
                  <a:pt x="4945144" y="0"/>
                </a:lnTo>
                <a:lnTo>
                  <a:pt x="4945144" y="492919"/>
                </a:lnTo>
                <a:lnTo>
                  <a:pt x="4861387" y="492919"/>
                </a:lnTo>
                <a:lnTo>
                  <a:pt x="4856894" y="456014"/>
                </a:lnTo>
                <a:cubicBezTo>
                  <a:pt x="4833788" y="484896"/>
                  <a:pt x="4804051" y="499337"/>
                  <a:pt x="4767681" y="499337"/>
                </a:cubicBezTo>
                <a:cubicBezTo>
                  <a:pt x="4726818" y="499337"/>
                  <a:pt x="4694032" y="483238"/>
                  <a:pt x="4669322" y="451040"/>
                </a:cubicBezTo>
                <a:cubicBezTo>
                  <a:pt x="4644612" y="418842"/>
                  <a:pt x="4632257" y="374075"/>
                  <a:pt x="4632257" y="316739"/>
                </a:cubicBezTo>
                <a:cubicBezTo>
                  <a:pt x="4632257" y="262612"/>
                  <a:pt x="4644398" y="219503"/>
                  <a:pt x="4668680" y="187412"/>
                </a:cubicBezTo>
                <a:cubicBezTo>
                  <a:pt x="4692962" y="155321"/>
                  <a:pt x="4726176" y="139276"/>
                  <a:pt x="4768323" y="139276"/>
                </a:cubicBezTo>
                <a:cubicBezTo>
                  <a:pt x="4802125" y="139276"/>
                  <a:pt x="4830045" y="151898"/>
                  <a:pt x="4852080" y="177143"/>
                </a:cubicBezTo>
                <a:close/>
                <a:moveTo>
                  <a:pt x="3279911" y="0"/>
                </a:moveTo>
                <a:lnTo>
                  <a:pt x="3372975" y="0"/>
                </a:lnTo>
                <a:lnTo>
                  <a:pt x="3372975" y="492919"/>
                </a:lnTo>
                <a:lnTo>
                  <a:pt x="3279911" y="492919"/>
                </a:ln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buClr>
                <a:schemeClr val="bg1"/>
              </a:buClr>
            </a:pPr>
            <a:endParaRPr lang="en-US" sz="5200" dirty="0"/>
          </a:p>
        </p:txBody>
      </p:sp>
      <p:sp>
        <p:nvSpPr>
          <p:cNvPr id="11" name="TextBox 10">
            <a:extLst>
              <a:ext uri="{FF2B5EF4-FFF2-40B4-BE49-F238E27FC236}">
                <a16:creationId xmlns:a16="http://schemas.microsoft.com/office/drawing/2014/main" id="{65273CB0-2C6D-4930-AC88-4802529C5670}"/>
              </a:ext>
            </a:extLst>
          </p:cNvPr>
          <p:cNvSpPr txBox="1"/>
          <p:nvPr/>
        </p:nvSpPr>
        <p:spPr>
          <a:xfrm>
            <a:off x="4642526" y="1200909"/>
            <a:ext cx="2906948" cy="339519"/>
          </a:xfrm>
          <a:custGeom>
            <a:avLst/>
            <a:gdLst/>
            <a:ahLst/>
            <a:cxnLst/>
            <a:rect l="l" t="t" r="r" b="b"/>
            <a:pathLst>
              <a:path w="2906948" h="339519">
                <a:moveTo>
                  <a:pt x="225665" y="228353"/>
                </a:moveTo>
                <a:cubicBezTo>
                  <a:pt x="232204" y="228353"/>
                  <a:pt x="237166" y="230189"/>
                  <a:pt x="240550" y="233860"/>
                </a:cubicBezTo>
                <a:cubicBezTo>
                  <a:pt x="243934" y="237531"/>
                  <a:pt x="245627" y="242120"/>
                  <a:pt x="245627" y="247627"/>
                </a:cubicBezTo>
                <a:cubicBezTo>
                  <a:pt x="245627" y="252904"/>
                  <a:pt x="243934" y="257321"/>
                  <a:pt x="240550" y="260877"/>
                </a:cubicBezTo>
                <a:cubicBezTo>
                  <a:pt x="237166" y="264433"/>
                  <a:pt x="232204" y="266211"/>
                  <a:pt x="225665" y="266211"/>
                </a:cubicBezTo>
                <a:cubicBezTo>
                  <a:pt x="219126" y="266211"/>
                  <a:pt x="214221" y="264433"/>
                  <a:pt x="210952" y="260877"/>
                </a:cubicBezTo>
                <a:cubicBezTo>
                  <a:pt x="207682" y="257321"/>
                  <a:pt x="206048" y="252904"/>
                  <a:pt x="206048" y="247627"/>
                </a:cubicBezTo>
                <a:cubicBezTo>
                  <a:pt x="206048" y="242120"/>
                  <a:pt x="207682" y="237531"/>
                  <a:pt x="210952" y="233860"/>
                </a:cubicBezTo>
                <a:cubicBezTo>
                  <a:pt x="214221" y="230189"/>
                  <a:pt x="219126" y="228353"/>
                  <a:pt x="225665" y="228353"/>
                </a:cubicBezTo>
                <a:close/>
                <a:moveTo>
                  <a:pt x="1585768" y="173975"/>
                </a:moveTo>
                <a:cubicBezTo>
                  <a:pt x="1546762" y="173975"/>
                  <a:pt x="1527260" y="185390"/>
                  <a:pt x="1527260" y="208220"/>
                </a:cubicBezTo>
                <a:cubicBezTo>
                  <a:pt x="1527260" y="218200"/>
                  <a:pt x="1530587" y="226002"/>
                  <a:pt x="1537241" y="231623"/>
                </a:cubicBezTo>
                <a:cubicBezTo>
                  <a:pt x="1543895" y="237244"/>
                  <a:pt x="1552441" y="240055"/>
                  <a:pt x="1562881" y="240055"/>
                </a:cubicBezTo>
                <a:cubicBezTo>
                  <a:pt x="1572862" y="240055"/>
                  <a:pt x="1582326" y="237474"/>
                  <a:pt x="1591275" y="232311"/>
                </a:cubicBezTo>
                <a:cubicBezTo>
                  <a:pt x="1600223" y="227149"/>
                  <a:pt x="1606705" y="220438"/>
                  <a:pt x="1610720" y="212178"/>
                </a:cubicBezTo>
                <a:lnTo>
                  <a:pt x="1610720" y="173975"/>
                </a:lnTo>
                <a:close/>
                <a:moveTo>
                  <a:pt x="90343" y="173975"/>
                </a:moveTo>
                <a:cubicBezTo>
                  <a:pt x="51338" y="173975"/>
                  <a:pt x="31835" y="185390"/>
                  <a:pt x="31835" y="208220"/>
                </a:cubicBezTo>
                <a:cubicBezTo>
                  <a:pt x="31835" y="218200"/>
                  <a:pt x="35162" y="226002"/>
                  <a:pt x="41816" y="231623"/>
                </a:cubicBezTo>
                <a:cubicBezTo>
                  <a:pt x="48470" y="237244"/>
                  <a:pt x="57016" y="240055"/>
                  <a:pt x="67456" y="240055"/>
                </a:cubicBezTo>
                <a:cubicBezTo>
                  <a:pt x="77437" y="240055"/>
                  <a:pt x="86901" y="237474"/>
                  <a:pt x="95850" y="232311"/>
                </a:cubicBezTo>
                <a:cubicBezTo>
                  <a:pt x="104798" y="227149"/>
                  <a:pt x="111280" y="220438"/>
                  <a:pt x="115295" y="212178"/>
                </a:cubicBezTo>
                <a:lnTo>
                  <a:pt x="115295" y="173975"/>
                </a:lnTo>
                <a:close/>
                <a:moveTo>
                  <a:pt x="2536435" y="101701"/>
                </a:moveTo>
                <a:cubicBezTo>
                  <a:pt x="2520834" y="101701"/>
                  <a:pt x="2508673" y="107723"/>
                  <a:pt x="2499954" y="119769"/>
                </a:cubicBezTo>
                <a:cubicBezTo>
                  <a:pt x="2491235" y="131815"/>
                  <a:pt x="2486876" y="149654"/>
                  <a:pt x="2486876" y="173287"/>
                </a:cubicBezTo>
                <a:cubicBezTo>
                  <a:pt x="2486876" y="194396"/>
                  <a:pt x="2491235" y="210916"/>
                  <a:pt x="2499954" y="222847"/>
                </a:cubicBezTo>
                <a:cubicBezTo>
                  <a:pt x="2508673" y="234778"/>
                  <a:pt x="2520719" y="240743"/>
                  <a:pt x="2536091" y="240743"/>
                </a:cubicBezTo>
                <a:cubicBezTo>
                  <a:pt x="2556283" y="240743"/>
                  <a:pt x="2571024" y="231680"/>
                  <a:pt x="2580317" y="213554"/>
                </a:cubicBezTo>
                <a:lnTo>
                  <a:pt x="2580317" y="128029"/>
                </a:lnTo>
                <a:cubicBezTo>
                  <a:pt x="2570795" y="110477"/>
                  <a:pt x="2556168" y="101701"/>
                  <a:pt x="2536435" y="101701"/>
                </a:cubicBezTo>
                <a:close/>
                <a:moveTo>
                  <a:pt x="2745641" y="100840"/>
                </a:moveTo>
                <a:cubicBezTo>
                  <a:pt x="2732793" y="100840"/>
                  <a:pt x="2722009" y="105515"/>
                  <a:pt x="2713290" y="114865"/>
                </a:cubicBezTo>
                <a:cubicBezTo>
                  <a:pt x="2704571" y="124215"/>
                  <a:pt x="2699179" y="137322"/>
                  <a:pt x="2697114" y="154186"/>
                </a:cubicBezTo>
                <a:lnTo>
                  <a:pt x="2790383" y="154186"/>
                </a:lnTo>
                <a:lnTo>
                  <a:pt x="2790383" y="151777"/>
                </a:lnTo>
                <a:cubicBezTo>
                  <a:pt x="2789465" y="135601"/>
                  <a:pt x="2785106" y="123068"/>
                  <a:pt x="2777305" y="114177"/>
                </a:cubicBezTo>
                <a:cubicBezTo>
                  <a:pt x="2769504" y="105286"/>
                  <a:pt x="2758949" y="100840"/>
                  <a:pt x="2745641" y="100840"/>
                </a:cubicBezTo>
                <a:close/>
                <a:moveTo>
                  <a:pt x="2329295" y="100840"/>
                </a:moveTo>
                <a:cubicBezTo>
                  <a:pt x="2313578" y="100840"/>
                  <a:pt x="2300901" y="107093"/>
                  <a:pt x="2291264" y="119597"/>
                </a:cubicBezTo>
                <a:cubicBezTo>
                  <a:pt x="2281628" y="132102"/>
                  <a:pt x="2276809" y="149998"/>
                  <a:pt x="2276809" y="173287"/>
                </a:cubicBezTo>
                <a:cubicBezTo>
                  <a:pt x="2276809" y="193937"/>
                  <a:pt x="2281599" y="210514"/>
                  <a:pt x="2291178" y="223019"/>
                </a:cubicBezTo>
                <a:cubicBezTo>
                  <a:pt x="2300758" y="235523"/>
                  <a:pt x="2313578" y="241776"/>
                  <a:pt x="2329639" y="241776"/>
                </a:cubicBezTo>
                <a:cubicBezTo>
                  <a:pt x="2345815" y="241776"/>
                  <a:pt x="2358663" y="235437"/>
                  <a:pt x="2368185" y="222761"/>
                </a:cubicBezTo>
                <a:cubicBezTo>
                  <a:pt x="2377707" y="210084"/>
                  <a:pt x="2382468" y="192331"/>
                  <a:pt x="2382468" y="169501"/>
                </a:cubicBezTo>
                <a:cubicBezTo>
                  <a:pt x="2382468" y="149081"/>
                  <a:pt x="2377621" y="132532"/>
                  <a:pt x="2367927" y="119855"/>
                </a:cubicBezTo>
                <a:cubicBezTo>
                  <a:pt x="2358233" y="107179"/>
                  <a:pt x="2345356" y="100840"/>
                  <a:pt x="2329295" y="100840"/>
                </a:cubicBezTo>
                <a:close/>
                <a:moveTo>
                  <a:pt x="1217762" y="78125"/>
                </a:moveTo>
                <a:lnTo>
                  <a:pt x="1249598" y="78125"/>
                </a:lnTo>
                <a:lnTo>
                  <a:pt x="1249598" y="264319"/>
                </a:lnTo>
                <a:lnTo>
                  <a:pt x="1217762" y="264319"/>
                </a:lnTo>
                <a:close/>
                <a:moveTo>
                  <a:pt x="823229" y="78125"/>
                </a:moveTo>
                <a:lnTo>
                  <a:pt x="857989" y="78125"/>
                </a:lnTo>
                <a:lnTo>
                  <a:pt x="904451" y="217684"/>
                </a:lnTo>
                <a:lnTo>
                  <a:pt x="947816" y="78125"/>
                </a:lnTo>
                <a:lnTo>
                  <a:pt x="981889" y="78125"/>
                </a:lnTo>
                <a:lnTo>
                  <a:pt x="907033" y="293056"/>
                </a:lnTo>
                <a:cubicBezTo>
                  <a:pt x="895446" y="324031"/>
                  <a:pt x="877033" y="339519"/>
                  <a:pt x="851794" y="339519"/>
                </a:cubicBezTo>
                <a:lnTo>
                  <a:pt x="845771" y="339002"/>
                </a:lnTo>
                <a:lnTo>
                  <a:pt x="833898" y="336765"/>
                </a:lnTo>
                <a:lnTo>
                  <a:pt x="833898" y="310953"/>
                </a:lnTo>
                <a:lnTo>
                  <a:pt x="842502" y="311641"/>
                </a:lnTo>
                <a:cubicBezTo>
                  <a:pt x="853286" y="311641"/>
                  <a:pt x="861689" y="309462"/>
                  <a:pt x="867712" y="305102"/>
                </a:cubicBezTo>
                <a:cubicBezTo>
                  <a:pt x="873735" y="300743"/>
                  <a:pt x="878697" y="292770"/>
                  <a:pt x="882597" y="281183"/>
                </a:cubicBezTo>
                <a:lnTo>
                  <a:pt x="889652" y="262254"/>
                </a:lnTo>
                <a:close/>
                <a:moveTo>
                  <a:pt x="2745641" y="74684"/>
                </a:moveTo>
                <a:cubicBezTo>
                  <a:pt x="2769848" y="74684"/>
                  <a:pt x="2788662" y="82657"/>
                  <a:pt x="2802085" y="98603"/>
                </a:cubicBezTo>
                <a:cubicBezTo>
                  <a:pt x="2815507" y="114549"/>
                  <a:pt x="2822218" y="137379"/>
                  <a:pt x="2822218" y="167092"/>
                </a:cubicBezTo>
                <a:lnTo>
                  <a:pt x="2822218" y="180342"/>
                </a:lnTo>
                <a:lnTo>
                  <a:pt x="2696082" y="180342"/>
                </a:lnTo>
                <a:cubicBezTo>
                  <a:pt x="2696541" y="198698"/>
                  <a:pt x="2701904" y="213526"/>
                  <a:pt x="2712171" y="224826"/>
                </a:cubicBezTo>
                <a:cubicBezTo>
                  <a:pt x="2722439" y="236126"/>
                  <a:pt x="2735489" y="241776"/>
                  <a:pt x="2751320" y="241776"/>
                </a:cubicBezTo>
                <a:cubicBezTo>
                  <a:pt x="2762563" y="241776"/>
                  <a:pt x="2772085" y="239481"/>
                  <a:pt x="2779886" y="234892"/>
                </a:cubicBezTo>
                <a:cubicBezTo>
                  <a:pt x="2787687" y="230304"/>
                  <a:pt x="2794513" y="224223"/>
                  <a:pt x="2800364" y="216652"/>
                </a:cubicBezTo>
                <a:lnTo>
                  <a:pt x="2819809" y="231795"/>
                </a:lnTo>
                <a:cubicBezTo>
                  <a:pt x="2804207" y="255772"/>
                  <a:pt x="2780804" y="267760"/>
                  <a:pt x="2749599" y="267760"/>
                </a:cubicBezTo>
                <a:cubicBezTo>
                  <a:pt x="2724360" y="267760"/>
                  <a:pt x="2703825" y="259472"/>
                  <a:pt x="2687994" y="242894"/>
                </a:cubicBezTo>
                <a:cubicBezTo>
                  <a:pt x="2672162" y="226317"/>
                  <a:pt x="2664246" y="204147"/>
                  <a:pt x="2664246" y="176384"/>
                </a:cubicBezTo>
                <a:lnTo>
                  <a:pt x="2664246" y="170534"/>
                </a:lnTo>
                <a:cubicBezTo>
                  <a:pt x="2664246" y="152063"/>
                  <a:pt x="2667774" y="135572"/>
                  <a:pt x="2674829" y="121060"/>
                </a:cubicBezTo>
                <a:cubicBezTo>
                  <a:pt x="2681885" y="106548"/>
                  <a:pt x="2691751" y="95190"/>
                  <a:pt x="2704428" y="86988"/>
                </a:cubicBezTo>
                <a:cubicBezTo>
                  <a:pt x="2717105" y="78785"/>
                  <a:pt x="2730842" y="74684"/>
                  <a:pt x="2745641" y="74684"/>
                </a:cubicBezTo>
                <a:close/>
                <a:moveTo>
                  <a:pt x="2329295" y="74684"/>
                </a:moveTo>
                <a:cubicBezTo>
                  <a:pt x="2354648" y="74684"/>
                  <a:pt x="2375155" y="83460"/>
                  <a:pt x="2390814" y="101012"/>
                </a:cubicBezTo>
                <a:cubicBezTo>
                  <a:pt x="2406474" y="118565"/>
                  <a:pt x="2414303" y="141911"/>
                  <a:pt x="2414303" y="171050"/>
                </a:cubicBezTo>
                <a:lnTo>
                  <a:pt x="2414303" y="173287"/>
                </a:lnTo>
                <a:cubicBezTo>
                  <a:pt x="2414303" y="191413"/>
                  <a:pt x="2410833" y="207675"/>
                  <a:pt x="2403892" y="222072"/>
                </a:cubicBezTo>
                <a:cubicBezTo>
                  <a:pt x="2396952" y="236470"/>
                  <a:pt x="2387028" y="247684"/>
                  <a:pt x="2374122" y="255714"/>
                </a:cubicBezTo>
                <a:cubicBezTo>
                  <a:pt x="2361216" y="263745"/>
                  <a:pt x="2346388" y="267760"/>
                  <a:pt x="2329639" y="267760"/>
                </a:cubicBezTo>
                <a:cubicBezTo>
                  <a:pt x="2304400" y="267760"/>
                  <a:pt x="2283951" y="258984"/>
                  <a:pt x="2268291" y="241432"/>
                </a:cubicBezTo>
                <a:cubicBezTo>
                  <a:pt x="2252632" y="223879"/>
                  <a:pt x="2244802" y="200648"/>
                  <a:pt x="2244802" y="171738"/>
                </a:cubicBezTo>
                <a:lnTo>
                  <a:pt x="2244802" y="169501"/>
                </a:lnTo>
                <a:cubicBezTo>
                  <a:pt x="2244802" y="151260"/>
                  <a:pt x="2248387" y="134855"/>
                  <a:pt x="2255557" y="120286"/>
                </a:cubicBezTo>
                <a:cubicBezTo>
                  <a:pt x="2262727" y="105716"/>
                  <a:pt x="2272708" y="94473"/>
                  <a:pt x="2285500" y="86557"/>
                </a:cubicBezTo>
                <a:cubicBezTo>
                  <a:pt x="2298291" y="78642"/>
                  <a:pt x="2312890" y="74684"/>
                  <a:pt x="2329295" y="74684"/>
                </a:cubicBezTo>
                <a:close/>
                <a:moveTo>
                  <a:pt x="2024950" y="74684"/>
                </a:moveTo>
                <a:cubicBezTo>
                  <a:pt x="2050992" y="74684"/>
                  <a:pt x="2068717" y="84664"/>
                  <a:pt x="2078124" y="104626"/>
                </a:cubicBezTo>
                <a:cubicBezTo>
                  <a:pt x="2084319" y="95678"/>
                  <a:pt x="2092378" y="88450"/>
                  <a:pt x="2102302" y="82944"/>
                </a:cubicBezTo>
                <a:cubicBezTo>
                  <a:pt x="2112225" y="77437"/>
                  <a:pt x="2123955" y="74684"/>
                  <a:pt x="2137492" y="74684"/>
                </a:cubicBezTo>
                <a:cubicBezTo>
                  <a:pt x="2178333" y="74684"/>
                  <a:pt x="2199098" y="96309"/>
                  <a:pt x="2199786" y="139559"/>
                </a:cubicBezTo>
                <a:lnTo>
                  <a:pt x="2199786" y="264319"/>
                </a:lnTo>
                <a:lnTo>
                  <a:pt x="2167951" y="264319"/>
                </a:lnTo>
                <a:lnTo>
                  <a:pt x="2167951" y="141452"/>
                </a:lnTo>
                <a:cubicBezTo>
                  <a:pt x="2167951" y="128144"/>
                  <a:pt x="2164911" y="118192"/>
                  <a:pt x="2158831" y="111595"/>
                </a:cubicBezTo>
                <a:cubicBezTo>
                  <a:pt x="2152750" y="104999"/>
                  <a:pt x="2142540" y="101701"/>
                  <a:pt x="2128200" y="101701"/>
                </a:cubicBezTo>
                <a:cubicBezTo>
                  <a:pt x="2116384" y="101701"/>
                  <a:pt x="2106575" y="105228"/>
                  <a:pt x="2098774" y="112284"/>
                </a:cubicBezTo>
                <a:cubicBezTo>
                  <a:pt x="2090973" y="119339"/>
                  <a:pt x="2086441" y="128832"/>
                  <a:pt x="2085179" y="140763"/>
                </a:cubicBezTo>
                <a:lnTo>
                  <a:pt x="2085179" y="264319"/>
                </a:lnTo>
                <a:lnTo>
                  <a:pt x="2053172" y="264319"/>
                </a:lnTo>
                <a:lnTo>
                  <a:pt x="2053172" y="142312"/>
                </a:lnTo>
                <a:cubicBezTo>
                  <a:pt x="2053172" y="115238"/>
                  <a:pt x="2039922" y="101701"/>
                  <a:pt x="2013421" y="101701"/>
                </a:cubicBezTo>
                <a:cubicBezTo>
                  <a:pt x="1992542" y="101701"/>
                  <a:pt x="1978259" y="110592"/>
                  <a:pt x="1970572" y="128373"/>
                </a:cubicBezTo>
                <a:lnTo>
                  <a:pt x="1970572" y="264319"/>
                </a:lnTo>
                <a:lnTo>
                  <a:pt x="1938737" y="264319"/>
                </a:lnTo>
                <a:lnTo>
                  <a:pt x="1938737" y="78125"/>
                </a:lnTo>
                <a:lnTo>
                  <a:pt x="1968852" y="78125"/>
                </a:lnTo>
                <a:lnTo>
                  <a:pt x="1969712" y="98775"/>
                </a:lnTo>
                <a:cubicBezTo>
                  <a:pt x="1983364" y="82714"/>
                  <a:pt x="2001777" y="74684"/>
                  <a:pt x="2024950" y="74684"/>
                </a:cubicBezTo>
                <a:close/>
                <a:moveTo>
                  <a:pt x="1573206" y="74684"/>
                </a:moveTo>
                <a:cubicBezTo>
                  <a:pt x="1594659" y="74684"/>
                  <a:pt x="1611465" y="80047"/>
                  <a:pt x="1623626" y="90773"/>
                </a:cubicBezTo>
                <a:cubicBezTo>
                  <a:pt x="1635787" y="101500"/>
                  <a:pt x="1642096" y="116270"/>
                  <a:pt x="1642555" y="135085"/>
                </a:cubicBezTo>
                <a:lnTo>
                  <a:pt x="1642555" y="220782"/>
                </a:lnTo>
                <a:cubicBezTo>
                  <a:pt x="1642555" y="237875"/>
                  <a:pt x="1644735" y="251470"/>
                  <a:pt x="1649094" y="261565"/>
                </a:cubicBezTo>
                <a:lnTo>
                  <a:pt x="1649094" y="264319"/>
                </a:lnTo>
                <a:lnTo>
                  <a:pt x="1615710" y="264319"/>
                </a:lnTo>
                <a:cubicBezTo>
                  <a:pt x="1613875" y="260647"/>
                  <a:pt x="1612383" y="254108"/>
                  <a:pt x="1611236" y="244701"/>
                </a:cubicBezTo>
                <a:cubicBezTo>
                  <a:pt x="1596437" y="260074"/>
                  <a:pt x="1578770" y="267760"/>
                  <a:pt x="1558235" y="267760"/>
                </a:cubicBezTo>
                <a:cubicBezTo>
                  <a:pt x="1539879" y="267760"/>
                  <a:pt x="1524822" y="262569"/>
                  <a:pt x="1513063" y="252187"/>
                </a:cubicBezTo>
                <a:cubicBezTo>
                  <a:pt x="1501304" y="241804"/>
                  <a:pt x="1495425" y="228640"/>
                  <a:pt x="1495425" y="212694"/>
                </a:cubicBezTo>
                <a:cubicBezTo>
                  <a:pt x="1495425" y="193306"/>
                  <a:pt x="1502795" y="178249"/>
                  <a:pt x="1517537" y="167522"/>
                </a:cubicBezTo>
                <a:cubicBezTo>
                  <a:pt x="1532279" y="156796"/>
                  <a:pt x="1553015" y="151432"/>
                  <a:pt x="1579745" y="151432"/>
                </a:cubicBezTo>
                <a:lnTo>
                  <a:pt x="1610720" y="151432"/>
                </a:lnTo>
                <a:lnTo>
                  <a:pt x="1610720" y="136805"/>
                </a:lnTo>
                <a:cubicBezTo>
                  <a:pt x="1610720" y="125677"/>
                  <a:pt x="1607393" y="116815"/>
                  <a:pt x="1600739" y="110219"/>
                </a:cubicBezTo>
                <a:cubicBezTo>
                  <a:pt x="1594085" y="103622"/>
                  <a:pt x="1584276" y="100324"/>
                  <a:pt x="1571313" y="100324"/>
                </a:cubicBezTo>
                <a:cubicBezTo>
                  <a:pt x="1559956" y="100324"/>
                  <a:pt x="1550434" y="103192"/>
                  <a:pt x="1542747" y="108928"/>
                </a:cubicBezTo>
                <a:cubicBezTo>
                  <a:pt x="1535061" y="114664"/>
                  <a:pt x="1531218" y="121605"/>
                  <a:pt x="1531218" y="129750"/>
                </a:cubicBezTo>
                <a:lnTo>
                  <a:pt x="1499210" y="129750"/>
                </a:lnTo>
                <a:cubicBezTo>
                  <a:pt x="1499210" y="120458"/>
                  <a:pt x="1502509" y="111481"/>
                  <a:pt x="1509105" y="102819"/>
                </a:cubicBezTo>
                <a:cubicBezTo>
                  <a:pt x="1515702" y="94158"/>
                  <a:pt x="1524650" y="87303"/>
                  <a:pt x="1535950" y="82255"/>
                </a:cubicBezTo>
                <a:cubicBezTo>
                  <a:pt x="1547250" y="77208"/>
                  <a:pt x="1559669" y="74684"/>
                  <a:pt x="1573206" y="74684"/>
                </a:cubicBezTo>
                <a:close/>
                <a:moveTo>
                  <a:pt x="1384771" y="74684"/>
                </a:moveTo>
                <a:cubicBezTo>
                  <a:pt x="1405650" y="74684"/>
                  <a:pt x="1423002" y="80936"/>
                  <a:pt x="1436826" y="93441"/>
                </a:cubicBezTo>
                <a:cubicBezTo>
                  <a:pt x="1450650" y="105945"/>
                  <a:pt x="1458021" y="122178"/>
                  <a:pt x="1458938" y="142140"/>
                </a:cubicBezTo>
                <a:lnTo>
                  <a:pt x="1428824" y="142140"/>
                </a:lnTo>
                <a:cubicBezTo>
                  <a:pt x="1427906" y="130094"/>
                  <a:pt x="1423346" y="120199"/>
                  <a:pt x="1415143" y="112456"/>
                </a:cubicBezTo>
                <a:cubicBezTo>
                  <a:pt x="1406941" y="104712"/>
                  <a:pt x="1396817" y="100840"/>
                  <a:pt x="1384771" y="100840"/>
                </a:cubicBezTo>
                <a:cubicBezTo>
                  <a:pt x="1368595" y="100840"/>
                  <a:pt x="1356062" y="106662"/>
                  <a:pt x="1347171" y="118307"/>
                </a:cubicBezTo>
                <a:cubicBezTo>
                  <a:pt x="1338280" y="129951"/>
                  <a:pt x="1333834" y="146786"/>
                  <a:pt x="1333834" y="168813"/>
                </a:cubicBezTo>
                <a:lnTo>
                  <a:pt x="1333834" y="174836"/>
                </a:lnTo>
                <a:cubicBezTo>
                  <a:pt x="1333834" y="196289"/>
                  <a:pt x="1338251" y="212809"/>
                  <a:pt x="1347085" y="224395"/>
                </a:cubicBezTo>
                <a:cubicBezTo>
                  <a:pt x="1355918" y="235982"/>
                  <a:pt x="1368538" y="241776"/>
                  <a:pt x="1384943" y="241776"/>
                </a:cubicBezTo>
                <a:cubicBezTo>
                  <a:pt x="1396300" y="241776"/>
                  <a:pt x="1406224" y="238334"/>
                  <a:pt x="1414713" y="231451"/>
                </a:cubicBezTo>
                <a:cubicBezTo>
                  <a:pt x="1423203" y="224568"/>
                  <a:pt x="1427906" y="215963"/>
                  <a:pt x="1428824" y="205638"/>
                </a:cubicBezTo>
                <a:lnTo>
                  <a:pt x="1458938" y="205638"/>
                </a:lnTo>
                <a:cubicBezTo>
                  <a:pt x="1458365" y="216308"/>
                  <a:pt x="1454694" y="226460"/>
                  <a:pt x="1447925" y="236097"/>
                </a:cubicBezTo>
                <a:cubicBezTo>
                  <a:pt x="1441157" y="245734"/>
                  <a:pt x="1432122" y="253420"/>
                  <a:pt x="1420822" y="259156"/>
                </a:cubicBezTo>
                <a:cubicBezTo>
                  <a:pt x="1409522" y="264892"/>
                  <a:pt x="1397563" y="267760"/>
                  <a:pt x="1384943" y="267760"/>
                </a:cubicBezTo>
                <a:cubicBezTo>
                  <a:pt x="1359590" y="267760"/>
                  <a:pt x="1339427" y="259299"/>
                  <a:pt x="1324456" y="242378"/>
                </a:cubicBezTo>
                <a:cubicBezTo>
                  <a:pt x="1309485" y="225457"/>
                  <a:pt x="1301999" y="202312"/>
                  <a:pt x="1301999" y="172943"/>
                </a:cubicBezTo>
                <a:lnTo>
                  <a:pt x="1301999" y="167608"/>
                </a:lnTo>
                <a:cubicBezTo>
                  <a:pt x="1301999" y="149482"/>
                  <a:pt x="1305326" y="133364"/>
                  <a:pt x="1311980" y="119253"/>
                </a:cubicBezTo>
                <a:cubicBezTo>
                  <a:pt x="1318634" y="105142"/>
                  <a:pt x="1328185" y="94186"/>
                  <a:pt x="1340632" y="86385"/>
                </a:cubicBezTo>
                <a:cubicBezTo>
                  <a:pt x="1353079" y="78584"/>
                  <a:pt x="1367792" y="74684"/>
                  <a:pt x="1384771" y="74684"/>
                </a:cubicBezTo>
                <a:close/>
                <a:moveTo>
                  <a:pt x="1091966" y="74684"/>
                </a:moveTo>
                <a:cubicBezTo>
                  <a:pt x="1113074" y="74684"/>
                  <a:pt x="1130197" y="80133"/>
                  <a:pt x="1143332" y="91031"/>
                </a:cubicBezTo>
                <a:cubicBezTo>
                  <a:pt x="1156468" y="101930"/>
                  <a:pt x="1163036" y="115869"/>
                  <a:pt x="1163036" y="132848"/>
                </a:cubicBezTo>
                <a:lnTo>
                  <a:pt x="1131028" y="132848"/>
                </a:lnTo>
                <a:cubicBezTo>
                  <a:pt x="1131028" y="124129"/>
                  <a:pt x="1127328" y="116614"/>
                  <a:pt x="1119929" y="110305"/>
                </a:cubicBezTo>
                <a:cubicBezTo>
                  <a:pt x="1112529" y="103995"/>
                  <a:pt x="1103208" y="100840"/>
                  <a:pt x="1091966" y="100840"/>
                </a:cubicBezTo>
                <a:cubicBezTo>
                  <a:pt x="1080379" y="100840"/>
                  <a:pt x="1071316" y="103364"/>
                  <a:pt x="1064776" y="108412"/>
                </a:cubicBezTo>
                <a:cubicBezTo>
                  <a:pt x="1058237" y="113460"/>
                  <a:pt x="1054968" y="120056"/>
                  <a:pt x="1054968" y="128201"/>
                </a:cubicBezTo>
                <a:cubicBezTo>
                  <a:pt x="1054968" y="135888"/>
                  <a:pt x="1058008" y="141681"/>
                  <a:pt x="1064088" y="145582"/>
                </a:cubicBezTo>
                <a:cubicBezTo>
                  <a:pt x="1070169" y="149482"/>
                  <a:pt x="1081153" y="153211"/>
                  <a:pt x="1097042" y="156767"/>
                </a:cubicBezTo>
                <a:cubicBezTo>
                  <a:pt x="1112931" y="160323"/>
                  <a:pt x="1125809" y="164568"/>
                  <a:pt x="1135674" y="169501"/>
                </a:cubicBezTo>
                <a:cubicBezTo>
                  <a:pt x="1145540" y="174434"/>
                  <a:pt x="1152854" y="180371"/>
                  <a:pt x="1157615" y="187312"/>
                </a:cubicBezTo>
                <a:cubicBezTo>
                  <a:pt x="1162376" y="194252"/>
                  <a:pt x="1164756" y="202713"/>
                  <a:pt x="1164756" y="212694"/>
                </a:cubicBezTo>
                <a:cubicBezTo>
                  <a:pt x="1164756" y="229328"/>
                  <a:pt x="1158103" y="242665"/>
                  <a:pt x="1144795" y="252703"/>
                </a:cubicBezTo>
                <a:cubicBezTo>
                  <a:pt x="1131487" y="262741"/>
                  <a:pt x="1114221" y="267760"/>
                  <a:pt x="1092998" y="267760"/>
                </a:cubicBezTo>
                <a:cubicBezTo>
                  <a:pt x="1078084" y="267760"/>
                  <a:pt x="1064891" y="265122"/>
                  <a:pt x="1053419" y="259844"/>
                </a:cubicBezTo>
                <a:cubicBezTo>
                  <a:pt x="1041947" y="254567"/>
                  <a:pt x="1032970" y="247196"/>
                  <a:pt x="1026488" y="237732"/>
                </a:cubicBezTo>
                <a:cubicBezTo>
                  <a:pt x="1020007" y="228267"/>
                  <a:pt x="1016765" y="218028"/>
                  <a:pt x="1016765" y="207015"/>
                </a:cubicBezTo>
                <a:lnTo>
                  <a:pt x="1048601" y="207015"/>
                </a:lnTo>
                <a:cubicBezTo>
                  <a:pt x="1049175" y="217684"/>
                  <a:pt x="1053448" y="226145"/>
                  <a:pt x="1061421" y="232397"/>
                </a:cubicBezTo>
                <a:cubicBezTo>
                  <a:pt x="1069394" y="238650"/>
                  <a:pt x="1079920" y="241776"/>
                  <a:pt x="1092998" y="241776"/>
                </a:cubicBezTo>
                <a:cubicBezTo>
                  <a:pt x="1105044" y="241776"/>
                  <a:pt x="1114709" y="239338"/>
                  <a:pt x="1121994" y="234462"/>
                </a:cubicBezTo>
                <a:cubicBezTo>
                  <a:pt x="1129279" y="229587"/>
                  <a:pt x="1132921" y="223076"/>
                  <a:pt x="1132921" y="214931"/>
                </a:cubicBezTo>
                <a:cubicBezTo>
                  <a:pt x="1132921" y="206327"/>
                  <a:pt x="1129680" y="199644"/>
                  <a:pt x="1123198" y="194883"/>
                </a:cubicBezTo>
                <a:cubicBezTo>
                  <a:pt x="1116717" y="190122"/>
                  <a:pt x="1105417" y="186021"/>
                  <a:pt x="1089298" y="182579"/>
                </a:cubicBezTo>
                <a:cubicBezTo>
                  <a:pt x="1073180" y="179138"/>
                  <a:pt x="1060388" y="175008"/>
                  <a:pt x="1050924" y="170189"/>
                </a:cubicBezTo>
                <a:cubicBezTo>
                  <a:pt x="1041459" y="165371"/>
                  <a:pt x="1034461" y="159635"/>
                  <a:pt x="1029930" y="152981"/>
                </a:cubicBezTo>
                <a:cubicBezTo>
                  <a:pt x="1025398" y="146327"/>
                  <a:pt x="1023133" y="138412"/>
                  <a:pt x="1023133" y="129234"/>
                </a:cubicBezTo>
                <a:cubicBezTo>
                  <a:pt x="1023133" y="113976"/>
                  <a:pt x="1029586" y="101070"/>
                  <a:pt x="1042492" y="90515"/>
                </a:cubicBezTo>
                <a:cubicBezTo>
                  <a:pt x="1055398" y="79961"/>
                  <a:pt x="1071889" y="74684"/>
                  <a:pt x="1091966" y="74684"/>
                </a:cubicBezTo>
                <a:close/>
                <a:moveTo>
                  <a:pt x="77781" y="74684"/>
                </a:moveTo>
                <a:cubicBezTo>
                  <a:pt x="99234" y="74684"/>
                  <a:pt x="116041" y="80047"/>
                  <a:pt x="128201" y="90773"/>
                </a:cubicBezTo>
                <a:cubicBezTo>
                  <a:pt x="140362" y="101500"/>
                  <a:pt x="146671" y="116270"/>
                  <a:pt x="147130" y="135085"/>
                </a:cubicBezTo>
                <a:lnTo>
                  <a:pt x="147130" y="220782"/>
                </a:lnTo>
                <a:cubicBezTo>
                  <a:pt x="147130" y="237875"/>
                  <a:pt x="149310" y="251470"/>
                  <a:pt x="153669" y="261565"/>
                </a:cubicBezTo>
                <a:lnTo>
                  <a:pt x="153669" y="264319"/>
                </a:lnTo>
                <a:lnTo>
                  <a:pt x="120285" y="264319"/>
                </a:lnTo>
                <a:cubicBezTo>
                  <a:pt x="118450" y="260647"/>
                  <a:pt x="116959" y="254108"/>
                  <a:pt x="115811" y="244701"/>
                </a:cubicBezTo>
                <a:cubicBezTo>
                  <a:pt x="101012" y="260074"/>
                  <a:pt x="83345" y="267760"/>
                  <a:pt x="62810" y="267760"/>
                </a:cubicBezTo>
                <a:cubicBezTo>
                  <a:pt x="44454" y="267760"/>
                  <a:pt x="29397" y="262569"/>
                  <a:pt x="17638" y="252187"/>
                </a:cubicBezTo>
                <a:cubicBezTo>
                  <a:pt x="5879" y="241804"/>
                  <a:pt x="0" y="228640"/>
                  <a:pt x="0" y="212694"/>
                </a:cubicBezTo>
                <a:cubicBezTo>
                  <a:pt x="0" y="193306"/>
                  <a:pt x="7371" y="178249"/>
                  <a:pt x="22112" y="167522"/>
                </a:cubicBezTo>
                <a:cubicBezTo>
                  <a:pt x="36854" y="156796"/>
                  <a:pt x="57590" y="151432"/>
                  <a:pt x="84320" y="151432"/>
                </a:cubicBezTo>
                <a:lnTo>
                  <a:pt x="115295" y="151432"/>
                </a:lnTo>
                <a:lnTo>
                  <a:pt x="115295" y="136805"/>
                </a:lnTo>
                <a:cubicBezTo>
                  <a:pt x="115295" y="125677"/>
                  <a:pt x="111968" y="116815"/>
                  <a:pt x="105314" y="110219"/>
                </a:cubicBezTo>
                <a:cubicBezTo>
                  <a:pt x="98660" y="103622"/>
                  <a:pt x="88852" y="100324"/>
                  <a:pt x="75888" y="100324"/>
                </a:cubicBezTo>
                <a:cubicBezTo>
                  <a:pt x="64531" y="100324"/>
                  <a:pt x="55009" y="103192"/>
                  <a:pt x="47322" y="108928"/>
                </a:cubicBezTo>
                <a:cubicBezTo>
                  <a:pt x="39636" y="114664"/>
                  <a:pt x="35793" y="121605"/>
                  <a:pt x="35793" y="129750"/>
                </a:cubicBezTo>
                <a:lnTo>
                  <a:pt x="3785" y="129750"/>
                </a:lnTo>
                <a:cubicBezTo>
                  <a:pt x="3785" y="120458"/>
                  <a:pt x="7084" y="111481"/>
                  <a:pt x="13680" y="102819"/>
                </a:cubicBezTo>
                <a:cubicBezTo>
                  <a:pt x="20277" y="94158"/>
                  <a:pt x="29225" y="87303"/>
                  <a:pt x="40525" y="82255"/>
                </a:cubicBezTo>
                <a:cubicBezTo>
                  <a:pt x="51825" y="77208"/>
                  <a:pt x="64244" y="74684"/>
                  <a:pt x="77781" y="74684"/>
                </a:cubicBezTo>
                <a:close/>
                <a:moveTo>
                  <a:pt x="452940" y="40783"/>
                </a:moveTo>
                <a:lnTo>
                  <a:pt x="452940" y="139215"/>
                </a:lnTo>
                <a:lnTo>
                  <a:pt x="512308" y="139215"/>
                </a:lnTo>
                <a:cubicBezTo>
                  <a:pt x="529975" y="139215"/>
                  <a:pt x="543512" y="135049"/>
                  <a:pt x="552919" y="126717"/>
                </a:cubicBezTo>
                <a:cubicBezTo>
                  <a:pt x="562327" y="118385"/>
                  <a:pt x="567030" y="106347"/>
                  <a:pt x="567030" y="90601"/>
                </a:cubicBezTo>
                <a:cubicBezTo>
                  <a:pt x="567030" y="75662"/>
                  <a:pt x="562327" y="63711"/>
                  <a:pt x="552919" y="54746"/>
                </a:cubicBezTo>
                <a:cubicBezTo>
                  <a:pt x="543512" y="45782"/>
                  <a:pt x="530606" y="41128"/>
                  <a:pt x="514201" y="40783"/>
                </a:cubicBezTo>
                <a:close/>
                <a:moveTo>
                  <a:pt x="419900" y="13766"/>
                </a:moveTo>
                <a:lnTo>
                  <a:pt x="512308" y="13766"/>
                </a:lnTo>
                <a:cubicBezTo>
                  <a:pt x="539726" y="13766"/>
                  <a:pt x="561208" y="20764"/>
                  <a:pt x="576753" y="34760"/>
                </a:cubicBezTo>
                <a:cubicBezTo>
                  <a:pt x="592298" y="48757"/>
                  <a:pt x="600070" y="67284"/>
                  <a:pt x="600070" y="90343"/>
                </a:cubicBezTo>
                <a:cubicBezTo>
                  <a:pt x="600070" y="114664"/>
                  <a:pt x="592470" y="133392"/>
                  <a:pt x="577269" y="146528"/>
                </a:cubicBezTo>
                <a:cubicBezTo>
                  <a:pt x="562068" y="159664"/>
                  <a:pt x="540300" y="166232"/>
                  <a:pt x="511964" y="166232"/>
                </a:cubicBezTo>
                <a:lnTo>
                  <a:pt x="452940" y="166232"/>
                </a:lnTo>
                <a:lnTo>
                  <a:pt x="452940" y="264319"/>
                </a:lnTo>
                <a:lnTo>
                  <a:pt x="419900" y="264319"/>
                </a:lnTo>
                <a:close/>
                <a:moveTo>
                  <a:pt x="1233938" y="10325"/>
                </a:moveTo>
                <a:cubicBezTo>
                  <a:pt x="1240133" y="10325"/>
                  <a:pt x="1244837" y="12103"/>
                  <a:pt x="1248049" y="15659"/>
                </a:cubicBezTo>
                <a:cubicBezTo>
                  <a:pt x="1251261" y="19216"/>
                  <a:pt x="1252867" y="23575"/>
                  <a:pt x="1252867" y="28738"/>
                </a:cubicBezTo>
                <a:cubicBezTo>
                  <a:pt x="1252867" y="33900"/>
                  <a:pt x="1251261" y="38202"/>
                  <a:pt x="1248049" y="41644"/>
                </a:cubicBezTo>
                <a:cubicBezTo>
                  <a:pt x="1244837" y="45085"/>
                  <a:pt x="1240133" y="46806"/>
                  <a:pt x="1233938" y="46806"/>
                </a:cubicBezTo>
                <a:cubicBezTo>
                  <a:pt x="1227743" y="46806"/>
                  <a:pt x="1223069" y="45085"/>
                  <a:pt x="1219914" y="41644"/>
                </a:cubicBezTo>
                <a:cubicBezTo>
                  <a:pt x="1216759" y="38202"/>
                  <a:pt x="1215181" y="33900"/>
                  <a:pt x="1215181" y="28738"/>
                </a:cubicBezTo>
                <a:cubicBezTo>
                  <a:pt x="1215181" y="23575"/>
                  <a:pt x="1216759" y="19216"/>
                  <a:pt x="1219914" y="15659"/>
                </a:cubicBezTo>
                <a:cubicBezTo>
                  <a:pt x="1223069" y="12103"/>
                  <a:pt x="1227743" y="10325"/>
                  <a:pt x="1233938" y="10325"/>
                </a:cubicBezTo>
                <a:close/>
                <a:moveTo>
                  <a:pt x="2875112" y="0"/>
                </a:moveTo>
                <a:lnTo>
                  <a:pt x="2906948" y="0"/>
                </a:lnTo>
                <a:lnTo>
                  <a:pt x="2906948" y="264319"/>
                </a:lnTo>
                <a:lnTo>
                  <a:pt x="2875112" y="264319"/>
                </a:lnTo>
                <a:close/>
                <a:moveTo>
                  <a:pt x="2580317" y="0"/>
                </a:moveTo>
                <a:lnTo>
                  <a:pt x="2612152" y="0"/>
                </a:lnTo>
                <a:lnTo>
                  <a:pt x="2612152" y="264319"/>
                </a:lnTo>
                <a:lnTo>
                  <a:pt x="2582898" y="264319"/>
                </a:lnTo>
                <a:lnTo>
                  <a:pt x="2581349" y="244357"/>
                </a:lnTo>
                <a:cubicBezTo>
                  <a:pt x="2568615" y="259959"/>
                  <a:pt x="2550890" y="267760"/>
                  <a:pt x="2528176" y="267760"/>
                </a:cubicBezTo>
                <a:cubicBezTo>
                  <a:pt x="2506608" y="267760"/>
                  <a:pt x="2489027" y="258927"/>
                  <a:pt x="2475432" y="241260"/>
                </a:cubicBezTo>
                <a:cubicBezTo>
                  <a:pt x="2461838" y="223592"/>
                  <a:pt x="2455040" y="200533"/>
                  <a:pt x="2455040" y="172082"/>
                </a:cubicBezTo>
                <a:lnTo>
                  <a:pt x="2455040" y="169673"/>
                </a:lnTo>
                <a:cubicBezTo>
                  <a:pt x="2455040" y="141107"/>
                  <a:pt x="2461809" y="118134"/>
                  <a:pt x="2475346" y="100754"/>
                </a:cubicBezTo>
                <a:cubicBezTo>
                  <a:pt x="2488883" y="83374"/>
                  <a:pt x="2506608" y="74684"/>
                  <a:pt x="2528520" y="74684"/>
                </a:cubicBezTo>
                <a:cubicBezTo>
                  <a:pt x="2550317" y="74684"/>
                  <a:pt x="2567582" y="82141"/>
                  <a:pt x="2580317" y="97054"/>
                </a:cubicBezTo>
                <a:close/>
                <a:moveTo>
                  <a:pt x="1703538" y="0"/>
                </a:moveTo>
                <a:lnTo>
                  <a:pt x="1735373" y="0"/>
                </a:lnTo>
                <a:lnTo>
                  <a:pt x="1735373" y="264319"/>
                </a:lnTo>
                <a:lnTo>
                  <a:pt x="1703538" y="264319"/>
                </a:lnTo>
                <a:close/>
                <a:moveTo>
                  <a:pt x="643509" y="0"/>
                </a:moveTo>
                <a:lnTo>
                  <a:pt x="675345" y="0"/>
                </a:lnTo>
                <a:lnTo>
                  <a:pt x="675345" y="100668"/>
                </a:lnTo>
                <a:cubicBezTo>
                  <a:pt x="689455" y="83345"/>
                  <a:pt x="707811" y="74684"/>
                  <a:pt x="730411" y="74684"/>
                </a:cubicBezTo>
                <a:cubicBezTo>
                  <a:pt x="769760" y="74684"/>
                  <a:pt x="789607" y="96882"/>
                  <a:pt x="789952" y="141280"/>
                </a:cubicBezTo>
                <a:lnTo>
                  <a:pt x="789952" y="264319"/>
                </a:lnTo>
                <a:lnTo>
                  <a:pt x="758116" y="264319"/>
                </a:lnTo>
                <a:lnTo>
                  <a:pt x="758116" y="141107"/>
                </a:lnTo>
                <a:cubicBezTo>
                  <a:pt x="758002" y="127685"/>
                  <a:pt x="754933" y="117762"/>
                  <a:pt x="748910" y="111337"/>
                </a:cubicBezTo>
                <a:cubicBezTo>
                  <a:pt x="742887" y="104913"/>
                  <a:pt x="733508" y="101701"/>
                  <a:pt x="720774" y="101701"/>
                </a:cubicBezTo>
                <a:cubicBezTo>
                  <a:pt x="710449" y="101701"/>
                  <a:pt x="701386" y="104454"/>
                  <a:pt x="693585" y="109961"/>
                </a:cubicBezTo>
                <a:cubicBezTo>
                  <a:pt x="685784" y="115467"/>
                  <a:pt x="679704" y="122695"/>
                  <a:pt x="675345" y="131643"/>
                </a:cubicBezTo>
                <a:lnTo>
                  <a:pt x="675345" y="264319"/>
                </a:lnTo>
                <a:lnTo>
                  <a:pt x="643509" y="264319"/>
                </a:ln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US" sz="2800" b="0" dirty="0"/>
          </a:p>
        </p:txBody>
      </p:sp>
      <p:pic>
        <p:nvPicPr>
          <p:cNvPr id="3" name="Picture 2">
            <a:extLst>
              <a:ext uri="{FF2B5EF4-FFF2-40B4-BE49-F238E27FC236}">
                <a16:creationId xmlns:a16="http://schemas.microsoft.com/office/drawing/2014/main" id="{775A21AC-BEED-453E-96D2-EA2524A2A699}"/>
              </a:ext>
            </a:extLst>
          </p:cNvPr>
          <p:cNvPicPr>
            <a:picLocks noChangeAspect="1"/>
          </p:cNvPicPr>
          <p:nvPr/>
        </p:nvPicPr>
        <p:blipFill rotWithShape="1">
          <a:blip r:embed="rId3"/>
          <a:srcRect t="9469" b="14199"/>
          <a:stretch/>
        </p:blipFill>
        <p:spPr>
          <a:xfrm>
            <a:off x="2632461" y="2177084"/>
            <a:ext cx="6927078" cy="3965689"/>
          </a:xfrm>
          <a:prstGeom prst="rect">
            <a:avLst/>
          </a:prstGeom>
        </p:spPr>
      </p:pic>
    </p:spTree>
    <p:extLst>
      <p:ext uri="{BB962C8B-B14F-4D97-AF65-F5344CB8AC3E}">
        <p14:creationId xmlns:p14="http://schemas.microsoft.com/office/powerpoint/2010/main" val="23324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93EFE039-F872-4ADC-B1B4-992239B53920}"/>
              </a:ext>
            </a:extLst>
          </p:cNvPr>
          <p:cNvPicPr>
            <a:picLocks/>
          </p:cNvPicPr>
          <p:nvPr/>
        </p:nvPicPr>
        <p:blipFill rotWithShape="1">
          <a:blip r:embed="rId3">
            <a:extLst>
              <a:ext uri="{BEBA8EAE-BF5A-486C-A8C5-ECC9F3942E4B}">
                <a14:imgProps xmlns:a14="http://schemas.microsoft.com/office/drawing/2010/main">
                  <a14:imgLayer r:embed="rId4">
                    <a14:imgEffect>
                      <a14:backgroundRemoval t="9804" b="91068" l="29623" r="71887">
                        <a14:foregroundMark x1="54151" y1="74292" x2="54151" y2="74292"/>
                        <a14:foregroundMark x1="44340" y1="91068" x2="44340" y2="91068"/>
                        <a14:foregroundMark x1="71887" y1="57952" x2="71887" y2="57952"/>
                        <a14:foregroundMark x1="61132" y1="29630" x2="61132" y2="29630"/>
                        <a14:foregroundMark x1="55094" y1="29847" x2="55094" y2="29847"/>
                        <a14:foregroundMark x1="49057" y1="22440" x2="49057" y2="22440"/>
                        <a14:foregroundMark x1="40566" y1="21569" x2="40566" y2="21569"/>
                        <a14:foregroundMark x1="31132" y1="27015" x2="31132" y2="27015"/>
                        <a14:foregroundMark x1="66792" y1="18954" x2="66792" y2="18954"/>
                      </a14:backgroundRemoval>
                    </a14:imgEffect>
                  </a14:imgLayer>
                </a14:imgProps>
              </a:ext>
              <a:ext uri="{28A0092B-C50C-407E-A947-70E740481C1C}">
                <a14:useLocalDpi xmlns:a14="http://schemas.microsoft.com/office/drawing/2010/main" val="0"/>
              </a:ext>
            </a:extLst>
          </a:blip>
          <a:srcRect l="29079" t="41407" r="24114"/>
          <a:stretch/>
        </p:blipFill>
        <p:spPr bwMode="auto">
          <a:xfrm>
            <a:off x="3862310" y="2237361"/>
            <a:ext cx="4467380" cy="3759496"/>
          </a:xfrm>
          <a:prstGeom prst="rect">
            <a:avLst/>
          </a:prstGeom>
          <a:noFill/>
          <a:ln>
            <a:noFill/>
          </a:ln>
        </p:spPr>
      </p:pic>
      <p:grpSp>
        <p:nvGrpSpPr>
          <p:cNvPr id="50" name="Group 49">
            <a:extLst>
              <a:ext uri="{FF2B5EF4-FFF2-40B4-BE49-F238E27FC236}">
                <a16:creationId xmlns:a16="http://schemas.microsoft.com/office/drawing/2014/main" id="{A15B8BE9-C7F2-4FB4-81A3-1F4577F6A66F}"/>
              </a:ext>
            </a:extLst>
          </p:cNvPr>
          <p:cNvGrpSpPr/>
          <p:nvPr/>
        </p:nvGrpSpPr>
        <p:grpSpPr>
          <a:xfrm>
            <a:off x="6236040" y="5244747"/>
            <a:ext cx="1151534" cy="912862"/>
            <a:chOff x="6236040" y="5244747"/>
            <a:chExt cx="1151534" cy="912862"/>
          </a:xfrm>
        </p:grpSpPr>
        <p:cxnSp>
          <p:nvCxnSpPr>
            <p:cNvPr id="20" name="Straight Connector 19">
              <a:extLst>
                <a:ext uri="{FF2B5EF4-FFF2-40B4-BE49-F238E27FC236}">
                  <a16:creationId xmlns:a16="http://schemas.microsoft.com/office/drawing/2014/main" id="{5D25084D-4B57-44EE-82AC-938B0E2849BC}"/>
                </a:ext>
              </a:extLst>
            </p:cNvPr>
            <p:cNvCxnSpPr>
              <a:cxnSpLocks/>
            </p:cNvCxnSpPr>
            <p:nvPr/>
          </p:nvCxnSpPr>
          <p:spPr>
            <a:xfrm flipH="1" flipV="1">
              <a:off x="6236040" y="5244747"/>
              <a:ext cx="904673" cy="912862"/>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F0846E-C04D-4B7F-9FB3-95BD7781D20F}"/>
                </a:ext>
              </a:extLst>
            </p:cNvPr>
            <p:cNvCxnSpPr>
              <a:cxnSpLocks/>
            </p:cNvCxnSpPr>
            <p:nvPr/>
          </p:nvCxnSpPr>
          <p:spPr>
            <a:xfrm flipH="1" flipV="1">
              <a:off x="6995657" y="5244747"/>
              <a:ext cx="145056" cy="912862"/>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B446B97-1DC2-4AA5-9524-FED703BDB8CA}"/>
                </a:ext>
              </a:extLst>
            </p:cNvPr>
            <p:cNvCxnSpPr>
              <a:cxnSpLocks/>
            </p:cNvCxnSpPr>
            <p:nvPr/>
          </p:nvCxnSpPr>
          <p:spPr>
            <a:xfrm flipV="1">
              <a:off x="7143094" y="5244747"/>
              <a:ext cx="244480" cy="912862"/>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9655E7E-8137-447B-BAA4-8866CB3825B0}"/>
              </a:ext>
            </a:extLst>
          </p:cNvPr>
          <p:cNvGrpSpPr/>
          <p:nvPr/>
        </p:nvGrpSpPr>
        <p:grpSpPr>
          <a:xfrm>
            <a:off x="7140813" y="5634389"/>
            <a:ext cx="4527834" cy="523220"/>
            <a:chOff x="7140813" y="5634389"/>
            <a:chExt cx="4527834" cy="523220"/>
          </a:xfrm>
        </p:grpSpPr>
        <p:cxnSp>
          <p:nvCxnSpPr>
            <p:cNvPr id="27" name="Straight Connector 26">
              <a:extLst>
                <a:ext uri="{FF2B5EF4-FFF2-40B4-BE49-F238E27FC236}">
                  <a16:creationId xmlns:a16="http://schemas.microsoft.com/office/drawing/2014/main" id="{45ACE172-8C6C-4C02-88F4-49F0E7F7C2AF}"/>
                </a:ext>
              </a:extLst>
            </p:cNvPr>
            <p:cNvCxnSpPr>
              <a:cxnSpLocks/>
            </p:cNvCxnSpPr>
            <p:nvPr/>
          </p:nvCxnSpPr>
          <p:spPr>
            <a:xfrm>
              <a:off x="7140813" y="6157609"/>
              <a:ext cx="4527834"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ED77683-B819-4BFF-BA41-1AD1EBA48863}"/>
                </a:ext>
              </a:extLst>
            </p:cNvPr>
            <p:cNvSpPr txBox="1"/>
            <p:nvPr/>
          </p:nvSpPr>
          <p:spPr>
            <a:xfrm>
              <a:off x="7532019" y="5634389"/>
              <a:ext cx="4136628" cy="523220"/>
            </a:xfrm>
            <a:prstGeom prst="rect">
              <a:avLst/>
            </a:prstGeom>
            <a:noFill/>
            <a:ln>
              <a:noFill/>
            </a:ln>
          </p:spPr>
          <p:txBody>
            <a:bodyPr wrap="square" rtlCol="0">
              <a:spAutoFit/>
            </a:bodyPr>
            <a:lstStyle/>
            <a:p>
              <a:pPr algn="r"/>
              <a:r>
                <a:rPr lang="en-US" sz="2800" dirty="0">
                  <a:solidFill>
                    <a:schemeClr val="bg1"/>
                  </a:solidFill>
                  <a:latin typeface="Roboto" panose="02000000000000000000" pitchFamily="2" charset="0"/>
                  <a:ea typeface="Roboto" panose="02000000000000000000" pitchFamily="2" charset="0"/>
                </a:rPr>
                <a:t>Main sticker-pulling rolls</a:t>
              </a:r>
            </a:p>
          </p:txBody>
        </p:sp>
      </p:grpSp>
      <p:grpSp>
        <p:nvGrpSpPr>
          <p:cNvPr id="47" name="Group 46">
            <a:extLst>
              <a:ext uri="{FF2B5EF4-FFF2-40B4-BE49-F238E27FC236}">
                <a16:creationId xmlns:a16="http://schemas.microsoft.com/office/drawing/2014/main" id="{14B79852-EC88-4CB5-8AEC-E2897CA179C9}"/>
              </a:ext>
            </a:extLst>
          </p:cNvPr>
          <p:cNvGrpSpPr/>
          <p:nvPr/>
        </p:nvGrpSpPr>
        <p:grpSpPr>
          <a:xfrm>
            <a:off x="1352482" y="4441756"/>
            <a:ext cx="3497197" cy="1354559"/>
            <a:chOff x="1352482" y="4441756"/>
            <a:chExt cx="3497197" cy="1354559"/>
          </a:xfrm>
        </p:grpSpPr>
        <p:sp>
          <p:nvSpPr>
            <p:cNvPr id="14" name="TextBox 13">
              <a:extLst>
                <a:ext uri="{FF2B5EF4-FFF2-40B4-BE49-F238E27FC236}">
                  <a16:creationId xmlns:a16="http://schemas.microsoft.com/office/drawing/2014/main" id="{1C0C4E03-6138-43DC-9F34-32287C1F3626}"/>
                </a:ext>
              </a:extLst>
            </p:cNvPr>
            <p:cNvSpPr txBox="1"/>
            <p:nvPr/>
          </p:nvSpPr>
          <p:spPr>
            <a:xfrm>
              <a:off x="1352482" y="5273095"/>
              <a:ext cx="2437606"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Sticker roll</a:t>
              </a:r>
            </a:p>
          </p:txBody>
        </p:sp>
        <p:grpSp>
          <p:nvGrpSpPr>
            <p:cNvPr id="46" name="Group 45">
              <a:extLst>
                <a:ext uri="{FF2B5EF4-FFF2-40B4-BE49-F238E27FC236}">
                  <a16:creationId xmlns:a16="http://schemas.microsoft.com/office/drawing/2014/main" id="{F906E34C-6FFA-4F57-8A1D-2630375DF10F}"/>
                </a:ext>
              </a:extLst>
            </p:cNvPr>
            <p:cNvGrpSpPr/>
            <p:nvPr/>
          </p:nvGrpSpPr>
          <p:grpSpPr>
            <a:xfrm>
              <a:off x="1426143" y="4441756"/>
              <a:ext cx="3423536" cy="1331150"/>
              <a:chOff x="1426143" y="4441756"/>
              <a:chExt cx="3423536" cy="1331150"/>
            </a:xfrm>
          </p:grpSpPr>
          <p:cxnSp>
            <p:nvCxnSpPr>
              <p:cNvPr id="3" name="Straight Connector 2">
                <a:extLst>
                  <a:ext uri="{FF2B5EF4-FFF2-40B4-BE49-F238E27FC236}">
                    <a16:creationId xmlns:a16="http://schemas.microsoft.com/office/drawing/2014/main" id="{49EC3B2B-7AFA-4FE5-8B88-A1B9E8B643A4}"/>
                  </a:ext>
                </a:extLst>
              </p:cNvPr>
              <p:cNvCxnSpPr>
                <a:cxnSpLocks/>
              </p:cNvCxnSpPr>
              <p:nvPr/>
            </p:nvCxnSpPr>
            <p:spPr>
              <a:xfrm flipV="1">
                <a:off x="3536445" y="4441756"/>
                <a:ext cx="1313234" cy="133115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BA4CC04-07C0-4247-AFE8-91391EF4550F}"/>
                  </a:ext>
                </a:extLst>
              </p:cNvPr>
              <p:cNvCxnSpPr>
                <a:cxnSpLocks/>
              </p:cNvCxnSpPr>
              <p:nvPr/>
            </p:nvCxnSpPr>
            <p:spPr>
              <a:xfrm flipH="1">
                <a:off x="1426143" y="5772906"/>
                <a:ext cx="2110302"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452B6C38-4EDF-4FA1-A906-61301F90686E}"/>
              </a:ext>
            </a:extLst>
          </p:cNvPr>
          <p:cNvGrpSpPr/>
          <p:nvPr/>
        </p:nvGrpSpPr>
        <p:grpSpPr>
          <a:xfrm>
            <a:off x="6688376" y="2334335"/>
            <a:ext cx="4474924" cy="2046191"/>
            <a:chOff x="6688376" y="2334335"/>
            <a:chExt cx="4474924" cy="2046191"/>
          </a:xfrm>
        </p:grpSpPr>
        <p:cxnSp>
          <p:nvCxnSpPr>
            <p:cNvPr id="33" name="Straight Connector 32">
              <a:extLst>
                <a:ext uri="{FF2B5EF4-FFF2-40B4-BE49-F238E27FC236}">
                  <a16:creationId xmlns:a16="http://schemas.microsoft.com/office/drawing/2014/main" id="{BA234B5B-0C00-4178-BDB9-18B73E28217A}"/>
                </a:ext>
              </a:extLst>
            </p:cNvPr>
            <p:cNvCxnSpPr>
              <a:cxnSpLocks/>
            </p:cNvCxnSpPr>
            <p:nvPr/>
          </p:nvCxnSpPr>
          <p:spPr>
            <a:xfrm flipV="1">
              <a:off x="6688376" y="2888624"/>
              <a:ext cx="1313234" cy="1491902"/>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0B3109-B08D-48FE-B293-048D5261F395}"/>
                </a:ext>
              </a:extLst>
            </p:cNvPr>
            <p:cNvCxnSpPr>
              <a:cxnSpLocks/>
            </p:cNvCxnSpPr>
            <p:nvPr/>
          </p:nvCxnSpPr>
          <p:spPr>
            <a:xfrm flipH="1">
              <a:off x="8001610" y="2888624"/>
              <a:ext cx="316169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702FAD8-234E-4CB0-8474-941087C9C6D2}"/>
                </a:ext>
              </a:extLst>
            </p:cNvPr>
            <p:cNvSpPr txBox="1"/>
            <p:nvPr/>
          </p:nvSpPr>
          <p:spPr>
            <a:xfrm>
              <a:off x="8001610" y="2334335"/>
              <a:ext cx="3161690" cy="523220"/>
            </a:xfrm>
            <a:prstGeom prst="rect">
              <a:avLst/>
            </a:prstGeom>
            <a:noFill/>
          </p:spPr>
          <p:txBody>
            <a:bodyPr wrap="square" rtlCol="0">
              <a:spAutoFit/>
            </a:bodyPr>
            <a:lstStyle/>
            <a:p>
              <a:pPr algn="r"/>
              <a:r>
                <a:rPr lang="en-US" sz="2800" dirty="0">
                  <a:solidFill>
                    <a:schemeClr val="bg1"/>
                  </a:solidFill>
                  <a:latin typeface="Roboto" panose="02000000000000000000" pitchFamily="2" charset="0"/>
                  <a:ea typeface="Roboto" panose="02000000000000000000" pitchFamily="2" charset="0"/>
                </a:rPr>
                <a:t>Sticker </a:t>
              </a:r>
              <a:r>
                <a:rPr lang="en-US" sz="2800" dirty="0" err="1">
                  <a:solidFill>
                    <a:schemeClr val="bg1"/>
                  </a:solidFill>
                  <a:latin typeface="Roboto" panose="02000000000000000000" pitchFamily="2" charset="0"/>
                  <a:ea typeface="Roboto" panose="02000000000000000000" pitchFamily="2" charset="0"/>
                </a:rPr>
                <a:t>Seperator</a:t>
              </a:r>
              <a:endParaRPr lang="en-US" sz="2800" dirty="0">
                <a:solidFill>
                  <a:schemeClr val="bg1"/>
                </a:solidFill>
                <a:latin typeface="Roboto" panose="02000000000000000000" pitchFamily="2" charset="0"/>
                <a:ea typeface="Roboto" panose="02000000000000000000" pitchFamily="2" charset="0"/>
              </a:endParaRPr>
            </a:p>
          </p:txBody>
        </p:sp>
      </p:grpSp>
      <p:sp>
        <p:nvSpPr>
          <p:cNvPr id="45" name="TextBox 44">
            <a:extLst>
              <a:ext uri="{FF2B5EF4-FFF2-40B4-BE49-F238E27FC236}">
                <a16:creationId xmlns:a16="http://schemas.microsoft.com/office/drawing/2014/main" id="{2E1B63B7-495A-4DA2-A829-E6C3CDA17DC0}"/>
              </a:ext>
            </a:extLst>
          </p:cNvPr>
          <p:cNvSpPr txBox="1"/>
          <p:nvPr/>
        </p:nvSpPr>
        <p:spPr>
          <a:xfrm>
            <a:off x="4438976" y="1765261"/>
            <a:ext cx="3317472" cy="483626"/>
          </a:xfrm>
          <a:custGeom>
            <a:avLst/>
            <a:gdLst/>
            <a:ahLst/>
            <a:cxnLst/>
            <a:rect l="l" t="t" r="r" b="b"/>
            <a:pathLst>
              <a:path w="3317472" h="483626">
                <a:moveTo>
                  <a:pt x="3208767" y="257342"/>
                </a:moveTo>
                <a:cubicBezTo>
                  <a:pt x="3173107" y="257342"/>
                  <a:pt x="3154127" y="269667"/>
                  <a:pt x="3151826" y="294317"/>
                </a:cubicBezTo>
                <a:lnTo>
                  <a:pt x="3151580" y="298507"/>
                </a:lnTo>
                <a:cubicBezTo>
                  <a:pt x="3151580" y="307381"/>
                  <a:pt x="3154702" y="314694"/>
                  <a:pt x="3160947" y="320445"/>
                </a:cubicBezTo>
                <a:cubicBezTo>
                  <a:pt x="3167191" y="326197"/>
                  <a:pt x="3175736" y="329073"/>
                  <a:pt x="3186582" y="329073"/>
                </a:cubicBezTo>
                <a:cubicBezTo>
                  <a:pt x="3197099" y="329073"/>
                  <a:pt x="3206795" y="326731"/>
                  <a:pt x="3215669" y="322048"/>
                </a:cubicBezTo>
                <a:cubicBezTo>
                  <a:pt x="3224543" y="317364"/>
                  <a:pt x="3231116" y="311079"/>
                  <a:pt x="3235389" y="303191"/>
                </a:cubicBezTo>
                <a:lnTo>
                  <a:pt x="3235389" y="257342"/>
                </a:lnTo>
                <a:close/>
                <a:moveTo>
                  <a:pt x="2456292" y="257342"/>
                </a:moveTo>
                <a:cubicBezTo>
                  <a:pt x="2420632" y="257342"/>
                  <a:pt x="2401652" y="269667"/>
                  <a:pt x="2399351" y="294317"/>
                </a:cubicBezTo>
                <a:lnTo>
                  <a:pt x="2399105" y="298507"/>
                </a:lnTo>
                <a:cubicBezTo>
                  <a:pt x="2399105" y="307381"/>
                  <a:pt x="2402227" y="314694"/>
                  <a:pt x="2408472" y="320445"/>
                </a:cubicBezTo>
                <a:cubicBezTo>
                  <a:pt x="2414716" y="326197"/>
                  <a:pt x="2423261" y="329073"/>
                  <a:pt x="2434107" y="329073"/>
                </a:cubicBezTo>
                <a:cubicBezTo>
                  <a:pt x="2444624" y="329073"/>
                  <a:pt x="2454320" y="326731"/>
                  <a:pt x="2463194" y="322048"/>
                </a:cubicBezTo>
                <a:cubicBezTo>
                  <a:pt x="2472068" y="317364"/>
                  <a:pt x="2478641" y="311079"/>
                  <a:pt x="2482914" y="303191"/>
                </a:cubicBezTo>
                <a:lnTo>
                  <a:pt x="2482914" y="257342"/>
                </a:lnTo>
                <a:close/>
                <a:moveTo>
                  <a:pt x="398892" y="257342"/>
                </a:moveTo>
                <a:cubicBezTo>
                  <a:pt x="363232" y="257342"/>
                  <a:pt x="344252" y="269667"/>
                  <a:pt x="341952" y="294317"/>
                </a:cubicBezTo>
                <a:lnTo>
                  <a:pt x="341705" y="298507"/>
                </a:lnTo>
                <a:cubicBezTo>
                  <a:pt x="341705" y="307381"/>
                  <a:pt x="344827" y="314694"/>
                  <a:pt x="351072" y="320445"/>
                </a:cubicBezTo>
                <a:cubicBezTo>
                  <a:pt x="357317" y="326197"/>
                  <a:pt x="365862" y="329073"/>
                  <a:pt x="376708" y="329073"/>
                </a:cubicBezTo>
                <a:cubicBezTo>
                  <a:pt x="387225" y="329073"/>
                  <a:pt x="396920" y="326731"/>
                  <a:pt x="405794" y="322048"/>
                </a:cubicBezTo>
                <a:cubicBezTo>
                  <a:pt x="414668" y="317364"/>
                  <a:pt x="421241" y="311079"/>
                  <a:pt x="425514" y="303191"/>
                </a:cubicBezTo>
                <a:lnTo>
                  <a:pt x="425514" y="257342"/>
                </a:lnTo>
                <a:close/>
                <a:moveTo>
                  <a:pt x="1978070" y="164906"/>
                </a:moveTo>
                <a:cubicBezTo>
                  <a:pt x="1960980" y="164906"/>
                  <a:pt x="1947545" y="171901"/>
                  <a:pt x="1937768" y="185891"/>
                </a:cubicBezTo>
                <a:cubicBezTo>
                  <a:pt x="1927990" y="199881"/>
                  <a:pt x="1923101" y="220782"/>
                  <a:pt x="1923101" y="248595"/>
                </a:cubicBezTo>
                <a:cubicBezTo>
                  <a:pt x="1923101" y="272791"/>
                  <a:pt x="1927949" y="291759"/>
                  <a:pt x="1937645" y="305502"/>
                </a:cubicBezTo>
                <a:cubicBezTo>
                  <a:pt x="1947340" y="319244"/>
                  <a:pt x="1960651" y="326115"/>
                  <a:pt x="1977577" y="326115"/>
                </a:cubicBezTo>
                <a:cubicBezTo>
                  <a:pt x="1999269" y="326115"/>
                  <a:pt x="2014798" y="317968"/>
                  <a:pt x="2024165" y="301673"/>
                </a:cubicBezTo>
                <a:lnTo>
                  <a:pt x="2024165" y="189348"/>
                </a:lnTo>
                <a:cubicBezTo>
                  <a:pt x="2014634" y="173053"/>
                  <a:pt x="1999269" y="164906"/>
                  <a:pt x="1978070" y="164906"/>
                </a:cubicBezTo>
                <a:close/>
                <a:moveTo>
                  <a:pt x="675364" y="164906"/>
                </a:moveTo>
                <a:cubicBezTo>
                  <a:pt x="652686" y="164906"/>
                  <a:pt x="637075" y="174191"/>
                  <a:pt x="628529" y="192760"/>
                </a:cubicBezTo>
                <a:lnTo>
                  <a:pt x="628529" y="298014"/>
                </a:lnTo>
                <a:cubicBezTo>
                  <a:pt x="637239" y="316748"/>
                  <a:pt x="653015" y="326115"/>
                  <a:pt x="675857" y="326115"/>
                </a:cubicBezTo>
                <a:cubicBezTo>
                  <a:pt x="698863" y="326115"/>
                  <a:pt x="713982" y="314776"/>
                  <a:pt x="721212" y="292098"/>
                </a:cubicBezTo>
                <a:cubicBezTo>
                  <a:pt x="724663" y="281252"/>
                  <a:pt x="726389" y="264737"/>
                  <a:pt x="726389" y="242552"/>
                </a:cubicBezTo>
                <a:cubicBezTo>
                  <a:pt x="726389" y="215602"/>
                  <a:pt x="722116" y="195924"/>
                  <a:pt x="713571" y="183517"/>
                </a:cubicBezTo>
                <a:cubicBezTo>
                  <a:pt x="705026" y="171110"/>
                  <a:pt x="692290" y="164906"/>
                  <a:pt x="675364" y="164906"/>
                </a:cubicBezTo>
                <a:close/>
                <a:moveTo>
                  <a:pt x="2919813" y="164413"/>
                </a:moveTo>
                <a:cubicBezTo>
                  <a:pt x="2905680" y="164413"/>
                  <a:pt x="2894218" y="169200"/>
                  <a:pt x="2885426" y="178773"/>
                </a:cubicBezTo>
                <a:cubicBezTo>
                  <a:pt x="2876635" y="188347"/>
                  <a:pt x="2871006" y="202047"/>
                  <a:pt x="2868541" y="219875"/>
                </a:cubicBezTo>
                <a:lnTo>
                  <a:pt x="2967633" y="219875"/>
                </a:lnTo>
                <a:lnTo>
                  <a:pt x="2967633" y="214178"/>
                </a:lnTo>
                <a:cubicBezTo>
                  <a:pt x="2967304" y="198333"/>
                  <a:pt x="2963031" y="186078"/>
                  <a:pt x="2954815" y="177412"/>
                </a:cubicBezTo>
                <a:cubicBezTo>
                  <a:pt x="2946598" y="168746"/>
                  <a:pt x="2934931" y="164413"/>
                  <a:pt x="2919813" y="164413"/>
                </a:cubicBezTo>
                <a:close/>
                <a:moveTo>
                  <a:pt x="967188" y="164413"/>
                </a:moveTo>
                <a:cubicBezTo>
                  <a:pt x="953055" y="164413"/>
                  <a:pt x="941593" y="169200"/>
                  <a:pt x="932802" y="178773"/>
                </a:cubicBezTo>
                <a:cubicBezTo>
                  <a:pt x="924010" y="188347"/>
                  <a:pt x="918381" y="202047"/>
                  <a:pt x="915916" y="219875"/>
                </a:cubicBezTo>
                <a:lnTo>
                  <a:pt x="1015008" y="219875"/>
                </a:lnTo>
                <a:lnTo>
                  <a:pt x="1015008" y="214178"/>
                </a:lnTo>
                <a:cubicBezTo>
                  <a:pt x="1014679" y="198333"/>
                  <a:pt x="1010407" y="186078"/>
                  <a:pt x="1002190" y="177412"/>
                </a:cubicBezTo>
                <a:cubicBezTo>
                  <a:pt x="993974" y="168746"/>
                  <a:pt x="982306" y="164413"/>
                  <a:pt x="967188" y="164413"/>
                </a:cubicBezTo>
                <a:close/>
                <a:moveTo>
                  <a:pt x="1427764" y="111909"/>
                </a:moveTo>
                <a:lnTo>
                  <a:pt x="1499248" y="111909"/>
                </a:lnTo>
                <a:lnTo>
                  <a:pt x="1499248" y="378619"/>
                </a:lnTo>
                <a:lnTo>
                  <a:pt x="1427764" y="378619"/>
                </a:lnTo>
                <a:close/>
                <a:moveTo>
                  <a:pt x="3199647" y="106979"/>
                </a:moveTo>
                <a:cubicBezTo>
                  <a:pt x="3232513" y="106979"/>
                  <a:pt x="3258600" y="115237"/>
                  <a:pt x="3277909" y="131752"/>
                </a:cubicBezTo>
                <a:cubicBezTo>
                  <a:pt x="3297218" y="148268"/>
                  <a:pt x="3306873" y="171479"/>
                  <a:pt x="3306873" y="201388"/>
                </a:cubicBezTo>
                <a:lnTo>
                  <a:pt x="3306873" y="316994"/>
                </a:lnTo>
                <a:cubicBezTo>
                  <a:pt x="3307037" y="342301"/>
                  <a:pt x="3310570" y="361446"/>
                  <a:pt x="3317472" y="374428"/>
                </a:cubicBezTo>
                <a:lnTo>
                  <a:pt x="3317472" y="378619"/>
                </a:lnTo>
                <a:lnTo>
                  <a:pt x="3245495" y="378619"/>
                </a:lnTo>
                <a:cubicBezTo>
                  <a:pt x="3242208" y="372210"/>
                  <a:pt x="3239826" y="364240"/>
                  <a:pt x="3238347" y="354708"/>
                </a:cubicBezTo>
                <a:cubicBezTo>
                  <a:pt x="3221092" y="373935"/>
                  <a:pt x="3198661" y="383549"/>
                  <a:pt x="3171053" y="383549"/>
                </a:cubicBezTo>
                <a:cubicBezTo>
                  <a:pt x="3144924" y="383549"/>
                  <a:pt x="3123274" y="375989"/>
                  <a:pt x="3106101" y="360871"/>
                </a:cubicBezTo>
                <a:cubicBezTo>
                  <a:pt x="3088929" y="345752"/>
                  <a:pt x="3080342" y="326690"/>
                  <a:pt x="3080342" y="303684"/>
                </a:cubicBezTo>
                <a:cubicBezTo>
                  <a:pt x="3080342" y="275419"/>
                  <a:pt x="3090818" y="253727"/>
                  <a:pt x="3111771" y="238609"/>
                </a:cubicBezTo>
                <a:cubicBezTo>
                  <a:pt x="3132723" y="223490"/>
                  <a:pt x="3163001" y="215849"/>
                  <a:pt x="3202605" y="215684"/>
                </a:cubicBezTo>
                <a:lnTo>
                  <a:pt x="3235389" y="215684"/>
                </a:lnTo>
                <a:lnTo>
                  <a:pt x="3235389" y="200402"/>
                </a:lnTo>
                <a:cubicBezTo>
                  <a:pt x="3235389" y="188077"/>
                  <a:pt x="3232225" y="178217"/>
                  <a:pt x="3225899" y="170822"/>
                </a:cubicBezTo>
                <a:cubicBezTo>
                  <a:pt x="3219572" y="163427"/>
                  <a:pt x="3209589" y="159730"/>
                  <a:pt x="3195949" y="159730"/>
                </a:cubicBezTo>
                <a:cubicBezTo>
                  <a:pt x="3183953" y="159730"/>
                  <a:pt x="3174545" y="162605"/>
                  <a:pt x="3167725" y="168357"/>
                </a:cubicBezTo>
                <a:cubicBezTo>
                  <a:pt x="3160906" y="174109"/>
                  <a:pt x="3157496" y="181996"/>
                  <a:pt x="3157496" y="192021"/>
                </a:cubicBezTo>
                <a:lnTo>
                  <a:pt x="3086258" y="192021"/>
                </a:lnTo>
                <a:cubicBezTo>
                  <a:pt x="3086258" y="176574"/>
                  <a:pt x="3091024" y="162277"/>
                  <a:pt x="3100555" y="149130"/>
                </a:cubicBezTo>
                <a:cubicBezTo>
                  <a:pt x="3110086" y="135984"/>
                  <a:pt x="3123561" y="125672"/>
                  <a:pt x="3140980" y="118195"/>
                </a:cubicBezTo>
                <a:cubicBezTo>
                  <a:pt x="3158399" y="110718"/>
                  <a:pt x="3177955" y="106979"/>
                  <a:pt x="3199647" y="106979"/>
                </a:cubicBezTo>
                <a:close/>
                <a:moveTo>
                  <a:pt x="2920059" y="106979"/>
                </a:moveTo>
                <a:cubicBezTo>
                  <a:pt x="2956541" y="106979"/>
                  <a:pt x="2985257" y="118482"/>
                  <a:pt x="3006210" y="141489"/>
                </a:cubicBezTo>
                <a:cubicBezTo>
                  <a:pt x="3027162" y="164495"/>
                  <a:pt x="3037638" y="197115"/>
                  <a:pt x="3037638" y="239348"/>
                </a:cubicBezTo>
                <a:lnTo>
                  <a:pt x="3037638" y="268435"/>
                </a:lnTo>
                <a:lnTo>
                  <a:pt x="2867802" y="268435"/>
                </a:lnTo>
                <a:cubicBezTo>
                  <a:pt x="2870103" y="285854"/>
                  <a:pt x="2877045" y="299822"/>
                  <a:pt x="2888631" y="310339"/>
                </a:cubicBezTo>
                <a:cubicBezTo>
                  <a:pt x="2900216" y="320856"/>
                  <a:pt x="2914883" y="326115"/>
                  <a:pt x="2932630" y="326115"/>
                </a:cubicBezTo>
                <a:cubicBezTo>
                  <a:pt x="2960073" y="326115"/>
                  <a:pt x="2981519" y="316173"/>
                  <a:pt x="2996966" y="296289"/>
                </a:cubicBezTo>
                <a:lnTo>
                  <a:pt x="3031969" y="335482"/>
                </a:lnTo>
                <a:cubicBezTo>
                  <a:pt x="3021287" y="350600"/>
                  <a:pt x="3006826" y="362391"/>
                  <a:pt x="2988585" y="370854"/>
                </a:cubicBezTo>
                <a:cubicBezTo>
                  <a:pt x="2970344" y="379317"/>
                  <a:pt x="2950132" y="383549"/>
                  <a:pt x="2927947" y="383549"/>
                </a:cubicBezTo>
                <a:cubicBezTo>
                  <a:pt x="2888836" y="383549"/>
                  <a:pt x="2856997" y="371552"/>
                  <a:pt x="2832430" y="347560"/>
                </a:cubicBezTo>
                <a:cubicBezTo>
                  <a:pt x="2807862" y="323568"/>
                  <a:pt x="2795578" y="291605"/>
                  <a:pt x="2795578" y="251673"/>
                </a:cubicBezTo>
                <a:lnTo>
                  <a:pt x="2795578" y="244771"/>
                </a:lnTo>
                <a:cubicBezTo>
                  <a:pt x="2795578" y="217985"/>
                  <a:pt x="2800755" y="194034"/>
                  <a:pt x="2811108" y="172917"/>
                </a:cubicBezTo>
                <a:cubicBezTo>
                  <a:pt x="2821460" y="151801"/>
                  <a:pt x="2836127" y="135532"/>
                  <a:pt x="2855107" y="124111"/>
                </a:cubicBezTo>
                <a:cubicBezTo>
                  <a:pt x="2874087" y="112690"/>
                  <a:pt x="2895738" y="106979"/>
                  <a:pt x="2920059" y="106979"/>
                </a:cubicBezTo>
                <a:close/>
                <a:moveTo>
                  <a:pt x="2743363" y="106979"/>
                </a:moveTo>
                <a:cubicBezTo>
                  <a:pt x="2751251" y="106979"/>
                  <a:pt x="2758646" y="108048"/>
                  <a:pt x="2765548" y="110184"/>
                </a:cubicBezTo>
                <a:lnTo>
                  <a:pt x="2764562" y="178710"/>
                </a:lnTo>
                <a:cubicBezTo>
                  <a:pt x="2754866" y="177395"/>
                  <a:pt x="2746321" y="176738"/>
                  <a:pt x="2738926" y="176738"/>
                </a:cubicBezTo>
                <a:cubicBezTo>
                  <a:pt x="2711976" y="176738"/>
                  <a:pt x="2694310" y="185858"/>
                  <a:pt x="2685929" y="204099"/>
                </a:cubicBezTo>
                <a:lnTo>
                  <a:pt x="2685929" y="378619"/>
                </a:lnTo>
                <a:lnTo>
                  <a:pt x="2614692" y="378619"/>
                </a:lnTo>
                <a:lnTo>
                  <a:pt x="2614692" y="111909"/>
                </a:lnTo>
                <a:lnTo>
                  <a:pt x="2681985" y="111909"/>
                </a:lnTo>
                <a:lnTo>
                  <a:pt x="2683957" y="143707"/>
                </a:lnTo>
                <a:cubicBezTo>
                  <a:pt x="2698254" y="119222"/>
                  <a:pt x="2718056" y="106979"/>
                  <a:pt x="2743363" y="106979"/>
                </a:cubicBezTo>
                <a:close/>
                <a:moveTo>
                  <a:pt x="2447172" y="106979"/>
                </a:moveTo>
                <a:cubicBezTo>
                  <a:pt x="2480038" y="106979"/>
                  <a:pt x="2506125" y="115237"/>
                  <a:pt x="2525434" y="131752"/>
                </a:cubicBezTo>
                <a:cubicBezTo>
                  <a:pt x="2544743" y="148268"/>
                  <a:pt x="2554398" y="171479"/>
                  <a:pt x="2554398" y="201388"/>
                </a:cubicBezTo>
                <a:lnTo>
                  <a:pt x="2554398" y="316994"/>
                </a:lnTo>
                <a:cubicBezTo>
                  <a:pt x="2554562" y="342301"/>
                  <a:pt x="2558095" y="361446"/>
                  <a:pt x="2564997" y="374428"/>
                </a:cubicBezTo>
                <a:lnTo>
                  <a:pt x="2564997" y="378619"/>
                </a:lnTo>
                <a:lnTo>
                  <a:pt x="2493020" y="378619"/>
                </a:lnTo>
                <a:cubicBezTo>
                  <a:pt x="2489733" y="372210"/>
                  <a:pt x="2487351" y="364240"/>
                  <a:pt x="2485872" y="354708"/>
                </a:cubicBezTo>
                <a:cubicBezTo>
                  <a:pt x="2468617" y="373935"/>
                  <a:pt x="2446186" y="383549"/>
                  <a:pt x="2418578" y="383549"/>
                </a:cubicBezTo>
                <a:cubicBezTo>
                  <a:pt x="2392449" y="383549"/>
                  <a:pt x="2370799" y="375989"/>
                  <a:pt x="2353626" y="360871"/>
                </a:cubicBezTo>
                <a:cubicBezTo>
                  <a:pt x="2336454" y="345752"/>
                  <a:pt x="2327867" y="326690"/>
                  <a:pt x="2327867" y="303684"/>
                </a:cubicBezTo>
                <a:cubicBezTo>
                  <a:pt x="2327867" y="275419"/>
                  <a:pt x="2338343" y="253727"/>
                  <a:pt x="2359296" y="238609"/>
                </a:cubicBezTo>
                <a:cubicBezTo>
                  <a:pt x="2380248" y="223490"/>
                  <a:pt x="2410526" y="215849"/>
                  <a:pt x="2450130" y="215684"/>
                </a:cubicBezTo>
                <a:lnTo>
                  <a:pt x="2482914" y="215684"/>
                </a:lnTo>
                <a:lnTo>
                  <a:pt x="2482914" y="200402"/>
                </a:lnTo>
                <a:cubicBezTo>
                  <a:pt x="2482914" y="188077"/>
                  <a:pt x="2479750" y="178217"/>
                  <a:pt x="2473424" y="170822"/>
                </a:cubicBezTo>
                <a:cubicBezTo>
                  <a:pt x="2467097" y="163427"/>
                  <a:pt x="2457114" y="159730"/>
                  <a:pt x="2443474" y="159730"/>
                </a:cubicBezTo>
                <a:cubicBezTo>
                  <a:pt x="2431478" y="159730"/>
                  <a:pt x="2422070" y="162605"/>
                  <a:pt x="2415250" y="168357"/>
                </a:cubicBezTo>
                <a:cubicBezTo>
                  <a:pt x="2408431" y="174109"/>
                  <a:pt x="2405021" y="181996"/>
                  <a:pt x="2405021" y="192021"/>
                </a:cubicBezTo>
                <a:lnTo>
                  <a:pt x="2333783" y="192021"/>
                </a:lnTo>
                <a:cubicBezTo>
                  <a:pt x="2333783" y="176574"/>
                  <a:pt x="2338549" y="162277"/>
                  <a:pt x="2348080" y="149130"/>
                </a:cubicBezTo>
                <a:cubicBezTo>
                  <a:pt x="2357611" y="135984"/>
                  <a:pt x="2371086" y="125672"/>
                  <a:pt x="2388505" y="118195"/>
                </a:cubicBezTo>
                <a:cubicBezTo>
                  <a:pt x="2405924" y="110718"/>
                  <a:pt x="2425480" y="106979"/>
                  <a:pt x="2447172" y="106979"/>
                </a:cubicBezTo>
                <a:close/>
                <a:moveTo>
                  <a:pt x="1959829" y="106979"/>
                </a:moveTo>
                <a:cubicBezTo>
                  <a:pt x="1989080" y="106979"/>
                  <a:pt x="2011840" y="117004"/>
                  <a:pt x="2028109" y="137052"/>
                </a:cubicBezTo>
                <a:lnTo>
                  <a:pt x="2031067" y="111909"/>
                </a:lnTo>
                <a:lnTo>
                  <a:pt x="2095649" y="111909"/>
                </a:lnTo>
                <a:lnTo>
                  <a:pt x="2095649" y="369745"/>
                </a:lnTo>
                <a:cubicBezTo>
                  <a:pt x="2095649" y="393080"/>
                  <a:pt x="2090350" y="413375"/>
                  <a:pt x="2079750" y="430629"/>
                </a:cubicBezTo>
                <a:cubicBezTo>
                  <a:pt x="2069151" y="447884"/>
                  <a:pt x="2054238" y="461031"/>
                  <a:pt x="2035011" y="470069"/>
                </a:cubicBezTo>
                <a:cubicBezTo>
                  <a:pt x="2015784" y="479107"/>
                  <a:pt x="1993271" y="483626"/>
                  <a:pt x="1967471" y="483626"/>
                </a:cubicBezTo>
                <a:cubicBezTo>
                  <a:pt x="1947915" y="483626"/>
                  <a:pt x="1928853" y="479723"/>
                  <a:pt x="1910284" y="471918"/>
                </a:cubicBezTo>
                <a:cubicBezTo>
                  <a:pt x="1891714" y="464112"/>
                  <a:pt x="1877664" y="454047"/>
                  <a:pt x="1868133" y="441722"/>
                </a:cubicBezTo>
                <a:lnTo>
                  <a:pt x="1899684" y="398338"/>
                </a:lnTo>
                <a:cubicBezTo>
                  <a:pt x="1917432" y="418222"/>
                  <a:pt x="1938960" y="428164"/>
                  <a:pt x="1964266" y="428164"/>
                </a:cubicBezTo>
                <a:cubicBezTo>
                  <a:pt x="1983164" y="428164"/>
                  <a:pt x="1997872" y="423111"/>
                  <a:pt x="2008389" y="413005"/>
                </a:cubicBezTo>
                <a:cubicBezTo>
                  <a:pt x="2018906" y="402899"/>
                  <a:pt x="2024165" y="388561"/>
                  <a:pt x="2024165" y="369991"/>
                </a:cubicBezTo>
                <a:lnTo>
                  <a:pt x="2024165" y="355694"/>
                </a:lnTo>
                <a:cubicBezTo>
                  <a:pt x="2007732" y="374264"/>
                  <a:pt x="1986122" y="383549"/>
                  <a:pt x="1959336" y="383549"/>
                </a:cubicBezTo>
                <a:cubicBezTo>
                  <a:pt x="1927292" y="383549"/>
                  <a:pt x="1901369" y="371018"/>
                  <a:pt x="1881567" y="345958"/>
                </a:cubicBezTo>
                <a:cubicBezTo>
                  <a:pt x="1861765" y="320897"/>
                  <a:pt x="1851864" y="287661"/>
                  <a:pt x="1851864" y="246250"/>
                </a:cubicBezTo>
                <a:lnTo>
                  <a:pt x="1851864" y="243292"/>
                </a:lnTo>
                <a:cubicBezTo>
                  <a:pt x="1851864" y="202374"/>
                  <a:pt x="1861601" y="169425"/>
                  <a:pt x="1881074" y="144447"/>
                </a:cubicBezTo>
                <a:cubicBezTo>
                  <a:pt x="1900547" y="119468"/>
                  <a:pt x="1926799" y="106979"/>
                  <a:pt x="1959829" y="106979"/>
                </a:cubicBezTo>
                <a:close/>
                <a:moveTo>
                  <a:pt x="1711389" y="106979"/>
                </a:moveTo>
                <a:cubicBezTo>
                  <a:pt x="1739654" y="106979"/>
                  <a:pt x="1760688" y="115278"/>
                  <a:pt x="1774492" y="131876"/>
                </a:cubicBezTo>
                <a:cubicBezTo>
                  <a:pt x="1788296" y="148473"/>
                  <a:pt x="1795362" y="173287"/>
                  <a:pt x="1795691" y="206317"/>
                </a:cubicBezTo>
                <a:lnTo>
                  <a:pt x="1795691" y="378619"/>
                </a:lnTo>
                <a:lnTo>
                  <a:pt x="1724453" y="378619"/>
                </a:lnTo>
                <a:lnTo>
                  <a:pt x="1724453" y="208043"/>
                </a:lnTo>
                <a:cubicBezTo>
                  <a:pt x="1724453" y="192924"/>
                  <a:pt x="1721166" y="181955"/>
                  <a:pt x="1714593" y="175136"/>
                </a:cubicBezTo>
                <a:cubicBezTo>
                  <a:pt x="1708020" y="168316"/>
                  <a:pt x="1697092" y="164906"/>
                  <a:pt x="1681809" y="164906"/>
                </a:cubicBezTo>
                <a:cubicBezTo>
                  <a:pt x="1661761" y="164906"/>
                  <a:pt x="1646724" y="173451"/>
                  <a:pt x="1636700" y="190542"/>
                </a:cubicBezTo>
                <a:lnTo>
                  <a:pt x="1636700" y="378619"/>
                </a:lnTo>
                <a:lnTo>
                  <a:pt x="1565463" y="378619"/>
                </a:lnTo>
                <a:lnTo>
                  <a:pt x="1565463" y="111909"/>
                </a:lnTo>
                <a:lnTo>
                  <a:pt x="1632510" y="111909"/>
                </a:lnTo>
                <a:lnTo>
                  <a:pt x="1634728" y="142721"/>
                </a:lnTo>
                <a:cubicBezTo>
                  <a:pt x="1653791" y="118893"/>
                  <a:pt x="1679344" y="106979"/>
                  <a:pt x="1711389" y="106979"/>
                </a:cubicBezTo>
                <a:close/>
                <a:moveTo>
                  <a:pt x="967434" y="106979"/>
                </a:moveTo>
                <a:cubicBezTo>
                  <a:pt x="1003916" y="106979"/>
                  <a:pt x="1032633" y="118482"/>
                  <a:pt x="1053585" y="141489"/>
                </a:cubicBezTo>
                <a:cubicBezTo>
                  <a:pt x="1074537" y="164495"/>
                  <a:pt x="1085013" y="197115"/>
                  <a:pt x="1085013" y="239348"/>
                </a:cubicBezTo>
                <a:lnTo>
                  <a:pt x="1085013" y="268435"/>
                </a:lnTo>
                <a:lnTo>
                  <a:pt x="915177" y="268435"/>
                </a:lnTo>
                <a:cubicBezTo>
                  <a:pt x="917478" y="285854"/>
                  <a:pt x="924421" y="299822"/>
                  <a:pt x="936006" y="310339"/>
                </a:cubicBezTo>
                <a:cubicBezTo>
                  <a:pt x="947591" y="320856"/>
                  <a:pt x="962258" y="326115"/>
                  <a:pt x="980006" y="326115"/>
                </a:cubicBezTo>
                <a:cubicBezTo>
                  <a:pt x="1007449" y="326115"/>
                  <a:pt x="1028894" y="316173"/>
                  <a:pt x="1044341" y="296289"/>
                </a:cubicBezTo>
                <a:lnTo>
                  <a:pt x="1079344" y="335482"/>
                </a:lnTo>
                <a:cubicBezTo>
                  <a:pt x="1068662" y="350600"/>
                  <a:pt x="1054201" y="362391"/>
                  <a:pt x="1035960" y="370854"/>
                </a:cubicBezTo>
                <a:cubicBezTo>
                  <a:pt x="1017720" y="379317"/>
                  <a:pt x="997507" y="383549"/>
                  <a:pt x="975322" y="383549"/>
                </a:cubicBezTo>
                <a:cubicBezTo>
                  <a:pt x="936211" y="383549"/>
                  <a:pt x="904372" y="371552"/>
                  <a:pt x="879805" y="347560"/>
                </a:cubicBezTo>
                <a:cubicBezTo>
                  <a:pt x="855237" y="323568"/>
                  <a:pt x="842954" y="291605"/>
                  <a:pt x="842954" y="251673"/>
                </a:cubicBezTo>
                <a:lnTo>
                  <a:pt x="842954" y="244771"/>
                </a:lnTo>
                <a:cubicBezTo>
                  <a:pt x="842954" y="217985"/>
                  <a:pt x="848130" y="194034"/>
                  <a:pt x="858483" y="172917"/>
                </a:cubicBezTo>
                <a:cubicBezTo>
                  <a:pt x="868836" y="151801"/>
                  <a:pt x="883502" y="135532"/>
                  <a:pt x="902482" y="124111"/>
                </a:cubicBezTo>
                <a:cubicBezTo>
                  <a:pt x="921463" y="112690"/>
                  <a:pt x="943113" y="106979"/>
                  <a:pt x="967434" y="106979"/>
                </a:cubicBezTo>
                <a:close/>
                <a:moveTo>
                  <a:pt x="389772" y="106979"/>
                </a:moveTo>
                <a:cubicBezTo>
                  <a:pt x="422638" y="106979"/>
                  <a:pt x="448726" y="115237"/>
                  <a:pt x="468035" y="131752"/>
                </a:cubicBezTo>
                <a:cubicBezTo>
                  <a:pt x="487343" y="148268"/>
                  <a:pt x="496998" y="171479"/>
                  <a:pt x="496998" y="201388"/>
                </a:cubicBezTo>
                <a:lnTo>
                  <a:pt x="496998" y="316994"/>
                </a:lnTo>
                <a:cubicBezTo>
                  <a:pt x="497162" y="342301"/>
                  <a:pt x="500695" y="361446"/>
                  <a:pt x="507597" y="374428"/>
                </a:cubicBezTo>
                <a:lnTo>
                  <a:pt x="507597" y="378619"/>
                </a:lnTo>
                <a:lnTo>
                  <a:pt x="435620" y="378619"/>
                </a:lnTo>
                <a:cubicBezTo>
                  <a:pt x="432334" y="372210"/>
                  <a:pt x="429951" y="364240"/>
                  <a:pt x="428472" y="354708"/>
                </a:cubicBezTo>
                <a:cubicBezTo>
                  <a:pt x="411217" y="373935"/>
                  <a:pt x="388786" y="383549"/>
                  <a:pt x="361178" y="383549"/>
                </a:cubicBezTo>
                <a:cubicBezTo>
                  <a:pt x="335050" y="383549"/>
                  <a:pt x="313399" y="375989"/>
                  <a:pt x="296226" y="360871"/>
                </a:cubicBezTo>
                <a:cubicBezTo>
                  <a:pt x="279054" y="345752"/>
                  <a:pt x="270468" y="326690"/>
                  <a:pt x="270468" y="303684"/>
                </a:cubicBezTo>
                <a:cubicBezTo>
                  <a:pt x="270468" y="275419"/>
                  <a:pt x="280944" y="253727"/>
                  <a:pt x="301896" y="238609"/>
                </a:cubicBezTo>
                <a:cubicBezTo>
                  <a:pt x="322848" y="223490"/>
                  <a:pt x="353126" y="215849"/>
                  <a:pt x="392730" y="215684"/>
                </a:cubicBezTo>
                <a:lnTo>
                  <a:pt x="425514" y="215684"/>
                </a:lnTo>
                <a:lnTo>
                  <a:pt x="425514" y="200402"/>
                </a:lnTo>
                <a:cubicBezTo>
                  <a:pt x="425514" y="188077"/>
                  <a:pt x="422351" y="178217"/>
                  <a:pt x="416024" y="170822"/>
                </a:cubicBezTo>
                <a:cubicBezTo>
                  <a:pt x="409697" y="163427"/>
                  <a:pt x="399714" y="159730"/>
                  <a:pt x="386074" y="159730"/>
                </a:cubicBezTo>
                <a:cubicBezTo>
                  <a:pt x="374078" y="159730"/>
                  <a:pt x="364670" y="162605"/>
                  <a:pt x="357851" y="168357"/>
                </a:cubicBezTo>
                <a:cubicBezTo>
                  <a:pt x="351031" y="174109"/>
                  <a:pt x="347621" y="181996"/>
                  <a:pt x="347621" y="192021"/>
                </a:cubicBezTo>
                <a:lnTo>
                  <a:pt x="276383" y="192021"/>
                </a:lnTo>
                <a:cubicBezTo>
                  <a:pt x="276383" y="176574"/>
                  <a:pt x="281149" y="162277"/>
                  <a:pt x="290680" y="149130"/>
                </a:cubicBezTo>
                <a:cubicBezTo>
                  <a:pt x="300211" y="135984"/>
                  <a:pt x="313687" y="125672"/>
                  <a:pt x="331106" y="118195"/>
                </a:cubicBezTo>
                <a:cubicBezTo>
                  <a:pt x="348525" y="110718"/>
                  <a:pt x="368080" y="106979"/>
                  <a:pt x="389772" y="106979"/>
                </a:cubicBezTo>
                <a:close/>
                <a:moveTo>
                  <a:pt x="0" y="19720"/>
                </a:moveTo>
                <a:lnTo>
                  <a:pt x="73949" y="19720"/>
                </a:lnTo>
                <a:lnTo>
                  <a:pt x="73949" y="319213"/>
                </a:lnTo>
                <a:lnTo>
                  <a:pt x="230968" y="319213"/>
                </a:lnTo>
                <a:lnTo>
                  <a:pt x="230968" y="378619"/>
                </a:lnTo>
                <a:lnTo>
                  <a:pt x="0" y="378619"/>
                </a:lnTo>
                <a:close/>
                <a:moveTo>
                  <a:pt x="1463506" y="6162"/>
                </a:moveTo>
                <a:cubicBezTo>
                  <a:pt x="1475667" y="6162"/>
                  <a:pt x="1485362" y="9613"/>
                  <a:pt x="1492593" y="16515"/>
                </a:cubicBezTo>
                <a:cubicBezTo>
                  <a:pt x="1499823" y="23417"/>
                  <a:pt x="1503439" y="32209"/>
                  <a:pt x="1503439" y="42890"/>
                </a:cubicBezTo>
                <a:cubicBezTo>
                  <a:pt x="1503439" y="53736"/>
                  <a:pt x="1499782" y="62610"/>
                  <a:pt x="1492470" y="69512"/>
                </a:cubicBezTo>
                <a:cubicBezTo>
                  <a:pt x="1485157" y="76414"/>
                  <a:pt x="1475503" y="79865"/>
                  <a:pt x="1463506" y="79865"/>
                </a:cubicBezTo>
                <a:cubicBezTo>
                  <a:pt x="1451510" y="79865"/>
                  <a:pt x="1441856" y="76414"/>
                  <a:pt x="1434543" y="69512"/>
                </a:cubicBezTo>
                <a:cubicBezTo>
                  <a:pt x="1427230" y="62610"/>
                  <a:pt x="1423574" y="53736"/>
                  <a:pt x="1423574" y="42890"/>
                </a:cubicBezTo>
                <a:cubicBezTo>
                  <a:pt x="1423574" y="32209"/>
                  <a:pt x="1427148" y="23417"/>
                  <a:pt x="1434296" y="16515"/>
                </a:cubicBezTo>
                <a:cubicBezTo>
                  <a:pt x="1441445" y="9613"/>
                  <a:pt x="1451181" y="6162"/>
                  <a:pt x="1463506" y="6162"/>
                </a:cubicBezTo>
                <a:close/>
                <a:moveTo>
                  <a:pt x="1284889" y="0"/>
                </a:moveTo>
                <a:lnTo>
                  <a:pt x="1356373" y="0"/>
                </a:lnTo>
                <a:lnTo>
                  <a:pt x="1356373" y="378619"/>
                </a:lnTo>
                <a:lnTo>
                  <a:pt x="1284889" y="378619"/>
                </a:lnTo>
                <a:close/>
                <a:moveTo>
                  <a:pt x="1142014" y="0"/>
                </a:moveTo>
                <a:lnTo>
                  <a:pt x="1213498" y="0"/>
                </a:lnTo>
                <a:lnTo>
                  <a:pt x="1213498" y="378619"/>
                </a:lnTo>
                <a:lnTo>
                  <a:pt x="1142014" y="378619"/>
                </a:lnTo>
                <a:close/>
                <a:moveTo>
                  <a:pt x="557292" y="0"/>
                </a:moveTo>
                <a:lnTo>
                  <a:pt x="628529" y="0"/>
                </a:lnTo>
                <a:lnTo>
                  <a:pt x="628529" y="135819"/>
                </a:lnTo>
                <a:cubicBezTo>
                  <a:pt x="644962" y="116593"/>
                  <a:pt x="666572" y="106979"/>
                  <a:pt x="693358" y="106979"/>
                </a:cubicBezTo>
                <a:cubicBezTo>
                  <a:pt x="725896" y="106979"/>
                  <a:pt x="751408" y="118934"/>
                  <a:pt x="769895" y="142845"/>
                </a:cubicBezTo>
                <a:cubicBezTo>
                  <a:pt x="788382" y="166755"/>
                  <a:pt x="797626" y="200402"/>
                  <a:pt x="797626" y="243785"/>
                </a:cubicBezTo>
                <a:lnTo>
                  <a:pt x="797626" y="247729"/>
                </a:lnTo>
                <a:cubicBezTo>
                  <a:pt x="797626" y="290455"/>
                  <a:pt x="788506" y="323773"/>
                  <a:pt x="770265" y="347683"/>
                </a:cubicBezTo>
                <a:cubicBezTo>
                  <a:pt x="752024" y="371593"/>
                  <a:pt x="726553" y="383549"/>
                  <a:pt x="693851" y="383549"/>
                </a:cubicBezTo>
                <a:cubicBezTo>
                  <a:pt x="664929" y="383549"/>
                  <a:pt x="641840" y="372456"/>
                  <a:pt x="624585" y="350272"/>
                </a:cubicBezTo>
                <a:lnTo>
                  <a:pt x="621381" y="378619"/>
                </a:lnTo>
                <a:lnTo>
                  <a:pt x="557292" y="378619"/>
                </a:ln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buClr>
                <a:schemeClr val="bg1"/>
              </a:buClr>
            </a:pPr>
            <a:endParaRPr lang="en-US" sz="4000" dirty="0"/>
          </a:p>
        </p:txBody>
      </p:sp>
      <p:sp>
        <p:nvSpPr>
          <p:cNvPr id="42" name="TextBox 41">
            <a:extLst>
              <a:ext uri="{FF2B5EF4-FFF2-40B4-BE49-F238E27FC236}">
                <a16:creationId xmlns:a16="http://schemas.microsoft.com/office/drawing/2014/main" id="{EC655D46-09B6-4018-97BE-8AF26F38EF60}"/>
              </a:ext>
            </a:extLst>
          </p:cNvPr>
          <p:cNvSpPr txBox="1"/>
          <p:nvPr/>
        </p:nvSpPr>
        <p:spPr>
          <a:xfrm>
            <a:off x="3352238" y="429768"/>
            <a:ext cx="5487525" cy="626418"/>
          </a:xfrm>
          <a:custGeom>
            <a:avLst/>
            <a:gdLst/>
            <a:ahLst/>
            <a:cxnLst/>
            <a:rect l="l" t="t" r="r" b="b"/>
            <a:pathLst>
              <a:path w="5487525" h="626418">
                <a:moveTo>
                  <a:pt x="3066543" y="335031"/>
                </a:moveTo>
                <a:cubicBezTo>
                  <a:pt x="3020118" y="335031"/>
                  <a:pt x="2995408" y="351077"/>
                  <a:pt x="2992413" y="383168"/>
                </a:cubicBezTo>
                <a:lnTo>
                  <a:pt x="2992092" y="388623"/>
                </a:lnTo>
                <a:cubicBezTo>
                  <a:pt x="2992092" y="400176"/>
                  <a:pt x="2996156" y="409696"/>
                  <a:pt x="3004286" y="417184"/>
                </a:cubicBezTo>
                <a:cubicBezTo>
                  <a:pt x="3012416" y="424672"/>
                  <a:pt x="3023541" y="428416"/>
                  <a:pt x="3037661" y="428416"/>
                </a:cubicBezTo>
                <a:cubicBezTo>
                  <a:pt x="3051353" y="428416"/>
                  <a:pt x="3063976" y="425367"/>
                  <a:pt x="3075528" y="419270"/>
                </a:cubicBezTo>
                <a:cubicBezTo>
                  <a:pt x="3087081" y="413173"/>
                  <a:pt x="3095639" y="404990"/>
                  <a:pt x="3101201" y="394720"/>
                </a:cubicBezTo>
                <a:lnTo>
                  <a:pt x="3101201" y="335031"/>
                </a:lnTo>
                <a:close/>
                <a:moveTo>
                  <a:pt x="4792070" y="214690"/>
                </a:moveTo>
                <a:cubicBezTo>
                  <a:pt x="4747357" y="214690"/>
                  <a:pt x="4725000" y="251008"/>
                  <a:pt x="4725000" y="323644"/>
                </a:cubicBezTo>
                <a:cubicBezTo>
                  <a:pt x="4725000" y="356213"/>
                  <a:pt x="4730669" y="381175"/>
                  <a:pt x="4742008" y="398531"/>
                </a:cubicBezTo>
                <a:cubicBezTo>
                  <a:pt x="4753347" y="415887"/>
                  <a:pt x="4769820" y="424565"/>
                  <a:pt x="4791428" y="424565"/>
                </a:cubicBezTo>
                <a:cubicBezTo>
                  <a:pt x="4820096" y="424565"/>
                  <a:pt x="4840314" y="412459"/>
                  <a:pt x="4852080" y="388247"/>
                </a:cubicBezTo>
                <a:lnTo>
                  <a:pt x="4852080" y="251008"/>
                </a:lnTo>
                <a:cubicBezTo>
                  <a:pt x="4840528" y="226796"/>
                  <a:pt x="4820524" y="214690"/>
                  <a:pt x="4792070" y="214690"/>
                </a:cubicBezTo>
                <a:close/>
                <a:moveTo>
                  <a:pt x="2075301" y="214690"/>
                </a:moveTo>
                <a:cubicBezTo>
                  <a:pt x="2046205" y="214690"/>
                  <a:pt x="2026202" y="225814"/>
                  <a:pt x="2015291" y="248064"/>
                </a:cubicBezTo>
                <a:lnTo>
                  <a:pt x="2015291" y="390228"/>
                </a:lnTo>
                <a:cubicBezTo>
                  <a:pt x="2026630" y="413119"/>
                  <a:pt x="2046847" y="424565"/>
                  <a:pt x="2075943" y="424565"/>
                </a:cubicBezTo>
                <a:cubicBezTo>
                  <a:pt x="2120229" y="424565"/>
                  <a:pt x="2142372" y="388302"/>
                  <a:pt x="2142372" y="315776"/>
                </a:cubicBezTo>
                <a:cubicBezTo>
                  <a:pt x="2142372" y="283471"/>
                  <a:pt x="2136649" y="258547"/>
                  <a:pt x="2125203" y="241004"/>
                </a:cubicBezTo>
                <a:cubicBezTo>
                  <a:pt x="2113757" y="223461"/>
                  <a:pt x="2097123" y="214690"/>
                  <a:pt x="2075301" y="214690"/>
                </a:cubicBezTo>
                <a:close/>
                <a:moveTo>
                  <a:pt x="5176921" y="214048"/>
                </a:moveTo>
                <a:cubicBezTo>
                  <a:pt x="5158522" y="214048"/>
                  <a:pt x="5143600" y="220280"/>
                  <a:pt x="5132154" y="232743"/>
                </a:cubicBezTo>
                <a:cubicBezTo>
                  <a:pt x="5120708" y="245207"/>
                  <a:pt x="5113380" y="263043"/>
                  <a:pt x="5110172" y="286253"/>
                </a:cubicBezTo>
                <a:lnTo>
                  <a:pt x="5239178" y="286253"/>
                </a:lnTo>
                <a:lnTo>
                  <a:pt x="5239178" y="278837"/>
                </a:lnTo>
                <a:cubicBezTo>
                  <a:pt x="5238750" y="258208"/>
                  <a:pt x="5233187" y="242253"/>
                  <a:pt x="5222490" y="230971"/>
                </a:cubicBezTo>
                <a:cubicBezTo>
                  <a:pt x="5211793" y="219689"/>
                  <a:pt x="5196604" y="214048"/>
                  <a:pt x="5176921" y="214048"/>
                </a:cubicBezTo>
                <a:close/>
                <a:moveTo>
                  <a:pt x="4415242" y="214048"/>
                </a:moveTo>
                <a:cubicBezTo>
                  <a:pt x="4392564" y="214048"/>
                  <a:pt x="4375021" y="222886"/>
                  <a:pt x="4362613" y="240563"/>
                </a:cubicBezTo>
                <a:cubicBezTo>
                  <a:pt x="4350204" y="258240"/>
                  <a:pt x="4344000" y="285612"/>
                  <a:pt x="4344000" y="322681"/>
                </a:cubicBezTo>
                <a:cubicBezTo>
                  <a:pt x="4344000" y="355678"/>
                  <a:pt x="4350204" y="380908"/>
                  <a:pt x="4362613" y="398371"/>
                </a:cubicBezTo>
                <a:cubicBezTo>
                  <a:pt x="4375021" y="415834"/>
                  <a:pt x="4392778" y="424565"/>
                  <a:pt x="4415884" y="424565"/>
                </a:cubicBezTo>
                <a:cubicBezTo>
                  <a:pt x="4438348" y="424565"/>
                  <a:pt x="4455891" y="415941"/>
                  <a:pt x="4468513" y="398692"/>
                </a:cubicBezTo>
                <a:cubicBezTo>
                  <a:pt x="4481136" y="381443"/>
                  <a:pt x="4487447" y="353856"/>
                  <a:pt x="4487447" y="315932"/>
                </a:cubicBezTo>
                <a:cubicBezTo>
                  <a:pt x="4487447" y="283577"/>
                  <a:pt x="4481136" y="258507"/>
                  <a:pt x="4468513" y="240723"/>
                </a:cubicBezTo>
                <a:cubicBezTo>
                  <a:pt x="4455891" y="222940"/>
                  <a:pt x="4438134" y="214048"/>
                  <a:pt x="4415242" y="214048"/>
                </a:cubicBezTo>
                <a:close/>
                <a:moveTo>
                  <a:pt x="1709821" y="214048"/>
                </a:moveTo>
                <a:cubicBezTo>
                  <a:pt x="1691422" y="214048"/>
                  <a:pt x="1676500" y="220280"/>
                  <a:pt x="1665054" y="232743"/>
                </a:cubicBezTo>
                <a:cubicBezTo>
                  <a:pt x="1653608" y="245207"/>
                  <a:pt x="1646281" y="263043"/>
                  <a:pt x="1643072" y="286253"/>
                </a:cubicBezTo>
                <a:lnTo>
                  <a:pt x="1772078" y="286253"/>
                </a:lnTo>
                <a:lnTo>
                  <a:pt x="1772078" y="278837"/>
                </a:lnTo>
                <a:cubicBezTo>
                  <a:pt x="1771650" y="258208"/>
                  <a:pt x="1766088" y="242253"/>
                  <a:pt x="1755391" y="230971"/>
                </a:cubicBezTo>
                <a:cubicBezTo>
                  <a:pt x="1744693" y="219689"/>
                  <a:pt x="1729504" y="214048"/>
                  <a:pt x="1709821" y="214048"/>
                </a:cubicBezTo>
                <a:close/>
                <a:moveTo>
                  <a:pt x="595717" y="214048"/>
                </a:moveTo>
                <a:cubicBezTo>
                  <a:pt x="573039" y="214048"/>
                  <a:pt x="555497" y="222886"/>
                  <a:pt x="543088" y="240563"/>
                </a:cubicBezTo>
                <a:cubicBezTo>
                  <a:pt x="530679" y="258240"/>
                  <a:pt x="524475" y="285612"/>
                  <a:pt x="524475" y="322681"/>
                </a:cubicBezTo>
                <a:cubicBezTo>
                  <a:pt x="524475" y="355678"/>
                  <a:pt x="530679" y="380908"/>
                  <a:pt x="543088" y="398371"/>
                </a:cubicBezTo>
                <a:cubicBezTo>
                  <a:pt x="555497" y="415834"/>
                  <a:pt x="573254" y="424565"/>
                  <a:pt x="596359" y="424565"/>
                </a:cubicBezTo>
                <a:cubicBezTo>
                  <a:pt x="618823" y="424565"/>
                  <a:pt x="636366" y="415941"/>
                  <a:pt x="648988" y="398692"/>
                </a:cubicBezTo>
                <a:cubicBezTo>
                  <a:pt x="661611" y="381443"/>
                  <a:pt x="667922" y="353856"/>
                  <a:pt x="667922" y="315932"/>
                </a:cubicBezTo>
                <a:cubicBezTo>
                  <a:pt x="667922" y="283577"/>
                  <a:pt x="661611" y="258507"/>
                  <a:pt x="648988" y="240723"/>
                </a:cubicBezTo>
                <a:cubicBezTo>
                  <a:pt x="636366" y="222940"/>
                  <a:pt x="618609" y="214048"/>
                  <a:pt x="595717" y="214048"/>
                </a:cubicBezTo>
                <a:close/>
                <a:moveTo>
                  <a:pt x="2529902" y="145694"/>
                </a:moveTo>
                <a:lnTo>
                  <a:pt x="2622645" y="145694"/>
                </a:lnTo>
                <a:lnTo>
                  <a:pt x="2622645" y="370271"/>
                </a:lnTo>
                <a:cubicBezTo>
                  <a:pt x="2622645" y="406467"/>
                  <a:pt x="2639118" y="424565"/>
                  <a:pt x="2672065" y="424565"/>
                </a:cubicBezTo>
                <a:cubicBezTo>
                  <a:pt x="2703514" y="424565"/>
                  <a:pt x="2725122" y="413641"/>
                  <a:pt x="2736889" y="391792"/>
                </a:cubicBezTo>
                <a:lnTo>
                  <a:pt x="2736889" y="145694"/>
                </a:lnTo>
                <a:lnTo>
                  <a:pt x="2829953" y="145694"/>
                </a:lnTo>
                <a:lnTo>
                  <a:pt x="2829953" y="492919"/>
                </a:lnTo>
                <a:lnTo>
                  <a:pt x="2742665" y="492919"/>
                </a:lnTo>
                <a:lnTo>
                  <a:pt x="2740098" y="457619"/>
                </a:lnTo>
                <a:cubicBezTo>
                  <a:pt x="2717206" y="485431"/>
                  <a:pt x="2685543" y="499337"/>
                  <a:pt x="2645108" y="499337"/>
                </a:cubicBezTo>
                <a:cubicBezTo>
                  <a:pt x="2607883" y="499337"/>
                  <a:pt x="2579482" y="488640"/>
                  <a:pt x="2559907" y="467246"/>
                </a:cubicBezTo>
                <a:cubicBezTo>
                  <a:pt x="2540331" y="445852"/>
                  <a:pt x="2530329" y="414510"/>
                  <a:pt x="2529902" y="373219"/>
                </a:cubicBezTo>
                <a:close/>
                <a:moveTo>
                  <a:pt x="5177242" y="139276"/>
                </a:moveTo>
                <a:cubicBezTo>
                  <a:pt x="5224736" y="139276"/>
                  <a:pt x="5262122" y="154251"/>
                  <a:pt x="5289400" y="184203"/>
                </a:cubicBezTo>
                <a:cubicBezTo>
                  <a:pt x="5316678" y="214155"/>
                  <a:pt x="5330316" y="256622"/>
                  <a:pt x="5330316" y="311605"/>
                </a:cubicBezTo>
                <a:lnTo>
                  <a:pt x="5330316" y="349472"/>
                </a:lnTo>
                <a:lnTo>
                  <a:pt x="5109208" y="349472"/>
                </a:lnTo>
                <a:cubicBezTo>
                  <a:pt x="5112204" y="372150"/>
                  <a:pt x="5121243" y="390335"/>
                  <a:pt x="5136326" y="404027"/>
                </a:cubicBezTo>
                <a:cubicBezTo>
                  <a:pt x="5151408" y="417719"/>
                  <a:pt x="5170502" y="424565"/>
                  <a:pt x="5193608" y="424565"/>
                </a:cubicBezTo>
                <a:cubicBezTo>
                  <a:pt x="5229336" y="424565"/>
                  <a:pt x="5257256" y="411622"/>
                  <a:pt x="5277366" y="385735"/>
                </a:cubicBezTo>
                <a:lnTo>
                  <a:pt x="5322935" y="436760"/>
                </a:lnTo>
                <a:cubicBezTo>
                  <a:pt x="5309030" y="456442"/>
                  <a:pt x="5290202" y="471792"/>
                  <a:pt x="5266455" y="482810"/>
                </a:cubicBezTo>
                <a:cubicBezTo>
                  <a:pt x="5242708" y="493828"/>
                  <a:pt x="5216393" y="499337"/>
                  <a:pt x="5187511" y="499337"/>
                </a:cubicBezTo>
                <a:cubicBezTo>
                  <a:pt x="5136593" y="499337"/>
                  <a:pt x="5095142" y="483720"/>
                  <a:pt x="5063158" y="452484"/>
                </a:cubicBezTo>
                <a:cubicBezTo>
                  <a:pt x="5031174" y="421249"/>
                  <a:pt x="5015182" y="379638"/>
                  <a:pt x="5015182" y="327650"/>
                </a:cubicBezTo>
                <a:lnTo>
                  <a:pt x="5015182" y="318665"/>
                </a:lnTo>
                <a:cubicBezTo>
                  <a:pt x="5015182" y="283792"/>
                  <a:pt x="5021921" y="252610"/>
                  <a:pt x="5035399" y="225119"/>
                </a:cubicBezTo>
                <a:cubicBezTo>
                  <a:pt x="5048878" y="197628"/>
                  <a:pt x="5067972" y="176448"/>
                  <a:pt x="5092682" y="161579"/>
                </a:cubicBezTo>
                <a:cubicBezTo>
                  <a:pt x="5117392" y="146710"/>
                  <a:pt x="5145578" y="139276"/>
                  <a:pt x="5177242" y="139276"/>
                </a:cubicBezTo>
                <a:close/>
                <a:moveTo>
                  <a:pt x="4415242" y="139276"/>
                </a:moveTo>
                <a:cubicBezTo>
                  <a:pt x="4462095" y="139276"/>
                  <a:pt x="4500337" y="153610"/>
                  <a:pt x="4529968" y="182278"/>
                </a:cubicBezTo>
                <a:cubicBezTo>
                  <a:pt x="4559598" y="210946"/>
                  <a:pt x="4576125" y="249883"/>
                  <a:pt x="4579548" y="299089"/>
                </a:cubicBezTo>
                <a:lnTo>
                  <a:pt x="4580190" y="322836"/>
                </a:lnTo>
                <a:cubicBezTo>
                  <a:pt x="4580190" y="376108"/>
                  <a:pt x="4565321" y="418842"/>
                  <a:pt x="4535583" y="451040"/>
                </a:cubicBezTo>
                <a:cubicBezTo>
                  <a:pt x="4505846" y="483238"/>
                  <a:pt x="4465946" y="499337"/>
                  <a:pt x="4415884" y="499337"/>
                </a:cubicBezTo>
                <a:cubicBezTo>
                  <a:pt x="4365822" y="499337"/>
                  <a:pt x="4325868" y="483292"/>
                  <a:pt x="4296024" y="451201"/>
                </a:cubicBezTo>
                <a:cubicBezTo>
                  <a:pt x="4266179" y="419110"/>
                  <a:pt x="4251257" y="375466"/>
                  <a:pt x="4251257" y="320269"/>
                </a:cubicBezTo>
                <a:lnTo>
                  <a:pt x="4251257" y="316097"/>
                </a:lnTo>
                <a:cubicBezTo>
                  <a:pt x="4251257" y="281653"/>
                  <a:pt x="4257889" y="250952"/>
                  <a:pt x="4271153" y="223996"/>
                </a:cubicBezTo>
                <a:cubicBezTo>
                  <a:pt x="4284417" y="197039"/>
                  <a:pt x="4303512" y="176180"/>
                  <a:pt x="4328436" y="161418"/>
                </a:cubicBezTo>
                <a:cubicBezTo>
                  <a:pt x="4353360" y="146656"/>
                  <a:pt x="4382295" y="139276"/>
                  <a:pt x="4415242" y="139276"/>
                </a:cubicBezTo>
                <a:close/>
                <a:moveTo>
                  <a:pt x="3874331" y="139276"/>
                </a:moveTo>
                <a:cubicBezTo>
                  <a:pt x="3919044" y="139276"/>
                  <a:pt x="3949745" y="156926"/>
                  <a:pt x="3966432" y="192226"/>
                </a:cubicBezTo>
                <a:cubicBezTo>
                  <a:pt x="3990821" y="156926"/>
                  <a:pt x="4025587" y="139276"/>
                  <a:pt x="4070728" y="139276"/>
                </a:cubicBezTo>
                <a:cubicBezTo>
                  <a:pt x="4108382" y="139276"/>
                  <a:pt x="4136408" y="150240"/>
                  <a:pt x="4154807" y="172169"/>
                </a:cubicBezTo>
                <a:cubicBezTo>
                  <a:pt x="4173206" y="194098"/>
                  <a:pt x="4182405" y="227098"/>
                  <a:pt x="4182405" y="271170"/>
                </a:cubicBezTo>
                <a:lnTo>
                  <a:pt x="4182405" y="492919"/>
                </a:lnTo>
                <a:lnTo>
                  <a:pt x="4089341" y="492919"/>
                </a:lnTo>
                <a:lnTo>
                  <a:pt x="4089341" y="271491"/>
                </a:lnTo>
                <a:cubicBezTo>
                  <a:pt x="4089341" y="251808"/>
                  <a:pt x="4085490" y="237421"/>
                  <a:pt x="4077788" y="228328"/>
                </a:cubicBezTo>
                <a:cubicBezTo>
                  <a:pt x="4070086" y="219236"/>
                  <a:pt x="4056501" y="214690"/>
                  <a:pt x="4037032" y="214690"/>
                </a:cubicBezTo>
                <a:cubicBezTo>
                  <a:pt x="4009220" y="214690"/>
                  <a:pt x="3989966" y="227954"/>
                  <a:pt x="3979269" y="254482"/>
                </a:cubicBezTo>
                <a:lnTo>
                  <a:pt x="3979589" y="492919"/>
                </a:lnTo>
                <a:lnTo>
                  <a:pt x="3886846" y="492919"/>
                </a:lnTo>
                <a:lnTo>
                  <a:pt x="3886846" y="271812"/>
                </a:lnTo>
                <a:cubicBezTo>
                  <a:pt x="3886846" y="251701"/>
                  <a:pt x="3882888" y="237153"/>
                  <a:pt x="3874973" y="228168"/>
                </a:cubicBezTo>
                <a:cubicBezTo>
                  <a:pt x="3867057" y="219182"/>
                  <a:pt x="3853579" y="214690"/>
                  <a:pt x="3834538" y="214690"/>
                </a:cubicBezTo>
                <a:cubicBezTo>
                  <a:pt x="3808223" y="214690"/>
                  <a:pt x="3789182" y="225600"/>
                  <a:pt x="3777416" y="247422"/>
                </a:cubicBezTo>
                <a:lnTo>
                  <a:pt x="3777416" y="492919"/>
                </a:lnTo>
                <a:lnTo>
                  <a:pt x="3684673" y="492919"/>
                </a:lnTo>
                <a:lnTo>
                  <a:pt x="3684673" y="145694"/>
                </a:lnTo>
                <a:lnTo>
                  <a:pt x="3771639" y="145694"/>
                </a:lnTo>
                <a:lnTo>
                  <a:pt x="3774528" y="184524"/>
                </a:lnTo>
                <a:cubicBezTo>
                  <a:pt x="3799131" y="154358"/>
                  <a:pt x="3832398" y="139276"/>
                  <a:pt x="3874331" y="139276"/>
                </a:cubicBezTo>
                <a:close/>
                <a:moveTo>
                  <a:pt x="3054669" y="139276"/>
                </a:moveTo>
                <a:cubicBezTo>
                  <a:pt x="3097457" y="139276"/>
                  <a:pt x="3131420" y="150026"/>
                  <a:pt x="3156558" y="171527"/>
                </a:cubicBezTo>
                <a:cubicBezTo>
                  <a:pt x="3181696" y="193028"/>
                  <a:pt x="3194265" y="223247"/>
                  <a:pt x="3194265" y="262184"/>
                </a:cubicBezTo>
                <a:lnTo>
                  <a:pt x="3194265" y="412691"/>
                </a:lnTo>
                <a:cubicBezTo>
                  <a:pt x="3194479" y="445638"/>
                  <a:pt x="3199079" y="470562"/>
                  <a:pt x="3208064" y="487464"/>
                </a:cubicBezTo>
                <a:lnTo>
                  <a:pt x="3208064" y="492919"/>
                </a:lnTo>
                <a:lnTo>
                  <a:pt x="3114359" y="492919"/>
                </a:lnTo>
                <a:cubicBezTo>
                  <a:pt x="3110080" y="484575"/>
                  <a:pt x="3106978" y="474199"/>
                  <a:pt x="3105052" y="461791"/>
                </a:cubicBezTo>
                <a:cubicBezTo>
                  <a:pt x="3082588" y="486822"/>
                  <a:pt x="3053386" y="499337"/>
                  <a:pt x="3017444" y="499337"/>
                </a:cubicBezTo>
                <a:cubicBezTo>
                  <a:pt x="2983427" y="499337"/>
                  <a:pt x="2955241" y="489496"/>
                  <a:pt x="2932884" y="469813"/>
                </a:cubicBezTo>
                <a:cubicBezTo>
                  <a:pt x="2910527" y="450131"/>
                  <a:pt x="2899349" y="425314"/>
                  <a:pt x="2899349" y="395362"/>
                </a:cubicBezTo>
                <a:cubicBezTo>
                  <a:pt x="2899349" y="358564"/>
                  <a:pt x="2912987" y="330324"/>
                  <a:pt x="2940265" y="310642"/>
                </a:cubicBezTo>
                <a:cubicBezTo>
                  <a:pt x="2967542" y="290959"/>
                  <a:pt x="3006960" y="281011"/>
                  <a:pt x="3058520" y="280797"/>
                </a:cubicBezTo>
                <a:lnTo>
                  <a:pt x="3101201" y="280797"/>
                </a:lnTo>
                <a:lnTo>
                  <a:pt x="3101201" y="260901"/>
                </a:lnTo>
                <a:cubicBezTo>
                  <a:pt x="3101201" y="244855"/>
                  <a:pt x="3097083" y="232019"/>
                  <a:pt x="3088846" y="222391"/>
                </a:cubicBezTo>
                <a:cubicBezTo>
                  <a:pt x="3080609" y="212764"/>
                  <a:pt x="3067613" y="207950"/>
                  <a:pt x="3049856" y="207950"/>
                </a:cubicBezTo>
                <a:cubicBezTo>
                  <a:pt x="3034238" y="207950"/>
                  <a:pt x="3021990" y="211694"/>
                  <a:pt x="3013111" y="219182"/>
                </a:cubicBezTo>
                <a:cubicBezTo>
                  <a:pt x="3004233" y="226670"/>
                  <a:pt x="2999793" y="236939"/>
                  <a:pt x="2999793" y="249990"/>
                </a:cubicBezTo>
                <a:lnTo>
                  <a:pt x="2907051" y="249990"/>
                </a:lnTo>
                <a:cubicBezTo>
                  <a:pt x="2907051" y="229879"/>
                  <a:pt x="2913255" y="211266"/>
                  <a:pt x="2925663" y="194151"/>
                </a:cubicBezTo>
                <a:cubicBezTo>
                  <a:pt x="2938072" y="177036"/>
                  <a:pt x="2955615" y="163611"/>
                  <a:pt x="2978292" y="153877"/>
                </a:cubicBezTo>
                <a:cubicBezTo>
                  <a:pt x="3000970" y="144143"/>
                  <a:pt x="3026429" y="139276"/>
                  <a:pt x="3054669" y="139276"/>
                </a:cubicBezTo>
                <a:close/>
                <a:moveTo>
                  <a:pt x="2099690" y="139276"/>
                </a:moveTo>
                <a:cubicBezTo>
                  <a:pt x="2142479" y="139276"/>
                  <a:pt x="2175746" y="155107"/>
                  <a:pt x="2199494" y="186770"/>
                </a:cubicBezTo>
                <a:cubicBezTo>
                  <a:pt x="2223241" y="218433"/>
                  <a:pt x="2235115" y="262077"/>
                  <a:pt x="2235115" y="317702"/>
                </a:cubicBezTo>
                <a:lnTo>
                  <a:pt x="2235115" y="322515"/>
                </a:lnTo>
                <a:cubicBezTo>
                  <a:pt x="2235115" y="376001"/>
                  <a:pt x="2222974" y="418842"/>
                  <a:pt x="2198691" y="451040"/>
                </a:cubicBezTo>
                <a:cubicBezTo>
                  <a:pt x="2174409" y="483238"/>
                  <a:pt x="2141623" y="499337"/>
                  <a:pt x="2100332" y="499337"/>
                </a:cubicBezTo>
                <a:cubicBezTo>
                  <a:pt x="2065246" y="499337"/>
                  <a:pt x="2036899" y="487143"/>
                  <a:pt x="2015291" y="462753"/>
                </a:cubicBezTo>
                <a:lnTo>
                  <a:pt x="2015291" y="626418"/>
                </a:lnTo>
                <a:lnTo>
                  <a:pt x="1922548" y="626418"/>
                </a:lnTo>
                <a:lnTo>
                  <a:pt x="1922548" y="145694"/>
                </a:lnTo>
                <a:lnTo>
                  <a:pt x="2008552" y="145694"/>
                </a:lnTo>
                <a:lnTo>
                  <a:pt x="2011761" y="179710"/>
                </a:lnTo>
                <a:cubicBezTo>
                  <a:pt x="2034225" y="152754"/>
                  <a:pt x="2063534" y="139276"/>
                  <a:pt x="2099690" y="139276"/>
                </a:cubicBezTo>
                <a:close/>
                <a:moveTo>
                  <a:pt x="1710142" y="139276"/>
                </a:moveTo>
                <a:cubicBezTo>
                  <a:pt x="1757637" y="139276"/>
                  <a:pt x="1795023" y="154251"/>
                  <a:pt x="1822300" y="184203"/>
                </a:cubicBezTo>
                <a:cubicBezTo>
                  <a:pt x="1849578" y="214155"/>
                  <a:pt x="1863216" y="256622"/>
                  <a:pt x="1863216" y="311605"/>
                </a:cubicBezTo>
                <a:lnTo>
                  <a:pt x="1863216" y="349472"/>
                </a:lnTo>
                <a:lnTo>
                  <a:pt x="1642109" y="349472"/>
                </a:lnTo>
                <a:cubicBezTo>
                  <a:pt x="1645104" y="372150"/>
                  <a:pt x="1654143" y="390335"/>
                  <a:pt x="1669226" y="404027"/>
                </a:cubicBezTo>
                <a:cubicBezTo>
                  <a:pt x="1684309" y="417719"/>
                  <a:pt x="1703403" y="424565"/>
                  <a:pt x="1726509" y="424565"/>
                </a:cubicBezTo>
                <a:cubicBezTo>
                  <a:pt x="1762237" y="424565"/>
                  <a:pt x="1790156" y="411622"/>
                  <a:pt x="1810266" y="385735"/>
                </a:cubicBezTo>
                <a:lnTo>
                  <a:pt x="1855836" y="436760"/>
                </a:lnTo>
                <a:cubicBezTo>
                  <a:pt x="1841929" y="456442"/>
                  <a:pt x="1823103" y="471792"/>
                  <a:pt x="1799355" y="482810"/>
                </a:cubicBezTo>
                <a:cubicBezTo>
                  <a:pt x="1775608" y="493828"/>
                  <a:pt x="1749293" y="499337"/>
                  <a:pt x="1720411" y="499337"/>
                </a:cubicBezTo>
                <a:cubicBezTo>
                  <a:pt x="1669493" y="499337"/>
                  <a:pt x="1628042" y="483720"/>
                  <a:pt x="1596058" y="452484"/>
                </a:cubicBezTo>
                <a:cubicBezTo>
                  <a:pt x="1564074" y="421249"/>
                  <a:pt x="1548082" y="379638"/>
                  <a:pt x="1548082" y="327650"/>
                </a:cubicBezTo>
                <a:lnTo>
                  <a:pt x="1548082" y="318665"/>
                </a:lnTo>
                <a:cubicBezTo>
                  <a:pt x="1548082" y="283792"/>
                  <a:pt x="1554821" y="252610"/>
                  <a:pt x="1568300" y="225119"/>
                </a:cubicBezTo>
                <a:cubicBezTo>
                  <a:pt x="1581778" y="197628"/>
                  <a:pt x="1600872" y="176448"/>
                  <a:pt x="1625582" y="161579"/>
                </a:cubicBezTo>
                <a:cubicBezTo>
                  <a:pt x="1650292" y="146710"/>
                  <a:pt x="1678479" y="139276"/>
                  <a:pt x="1710142" y="139276"/>
                </a:cubicBezTo>
                <a:close/>
                <a:moveTo>
                  <a:pt x="1353545" y="139276"/>
                </a:moveTo>
                <a:cubicBezTo>
                  <a:pt x="1396975" y="139276"/>
                  <a:pt x="1431794" y="151631"/>
                  <a:pt x="1458002" y="176341"/>
                </a:cubicBezTo>
                <a:cubicBezTo>
                  <a:pt x="1484209" y="201051"/>
                  <a:pt x="1497527" y="233944"/>
                  <a:pt x="1497955" y="275021"/>
                </a:cubicBezTo>
                <a:lnTo>
                  <a:pt x="1410988" y="275021"/>
                </a:lnTo>
                <a:cubicBezTo>
                  <a:pt x="1410560" y="256956"/>
                  <a:pt x="1404998" y="242278"/>
                  <a:pt x="1394301" y="230986"/>
                </a:cubicBezTo>
                <a:cubicBezTo>
                  <a:pt x="1383604" y="219694"/>
                  <a:pt x="1369484" y="214048"/>
                  <a:pt x="1351941" y="214048"/>
                </a:cubicBezTo>
                <a:cubicBezTo>
                  <a:pt x="1330333" y="214048"/>
                  <a:pt x="1314020" y="221922"/>
                  <a:pt x="1303002" y="237670"/>
                </a:cubicBezTo>
                <a:cubicBezTo>
                  <a:pt x="1291984" y="253418"/>
                  <a:pt x="1286475" y="278969"/>
                  <a:pt x="1286475" y="314322"/>
                </a:cubicBezTo>
                <a:lnTo>
                  <a:pt x="1286475" y="323965"/>
                </a:lnTo>
                <a:cubicBezTo>
                  <a:pt x="1286475" y="359749"/>
                  <a:pt x="1291930" y="385462"/>
                  <a:pt x="1302841" y="401104"/>
                </a:cubicBezTo>
                <a:cubicBezTo>
                  <a:pt x="1313752" y="416745"/>
                  <a:pt x="1330333" y="424565"/>
                  <a:pt x="1352583" y="424565"/>
                </a:cubicBezTo>
                <a:cubicBezTo>
                  <a:pt x="1369698" y="424565"/>
                  <a:pt x="1383604" y="419858"/>
                  <a:pt x="1394301" y="410445"/>
                </a:cubicBezTo>
                <a:cubicBezTo>
                  <a:pt x="1404998" y="401032"/>
                  <a:pt x="1410560" y="388516"/>
                  <a:pt x="1410988" y="372898"/>
                </a:cubicBezTo>
                <a:lnTo>
                  <a:pt x="1497955" y="372898"/>
                </a:lnTo>
                <a:cubicBezTo>
                  <a:pt x="1497741" y="396432"/>
                  <a:pt x="1491323" y="417986"/>
                  <a:pt x="1478700" y="437562"/>
                </a:cubicBezTo>
                <a:cubicBezTo>
                  <a:pt x="1466078" y="457137"/>
                  <a:pt x="1448802" y="472327"/>
                  <a:pt x="1426873" y="483131"/>
                </a:cubicBezTo>
                <a:cubicBezTo>
                  <a:pt x="1404944" y="493935"/>
                  <a:pt x="1380716" y="499337"/>
                  <a:pt x="1354187" y="499337"/>
                </a:cubicBezTo>
                <a:cubicBezTo>
                  <a:pt x="1304553" y="499337"/>
                  <a:pt x="1265402" y="483559"/>
                  <a:pt x="1236734" y="452003"/>
                </a:cubicBezTo>
                <a:cubicBezTo>
                  <a:pt x="1208066" y="420447"/>
                  <a:pt x="1193732" y="376856"/>
                  <a:pt x="1193732" y="321232"/>
                </a:cubicBezTo>
                <a:lnTo>
                  <a:pt x="1193732" y="315135"/>
                </a:lnTo>
                <a:cubicBezTo>
                  <a:pt x="1193732" y="261649"/>
                  <a:pt x="1207959" y="218968"/>
                  <a:pt x="1236413" y="187091"/>
                </a:cubicBezTo>
                <a:cubicBezTo>
                  <a:pt x="1264867" y="155214"/>
                  <a:pt x="1303911" y="139276"/>
                  <a:pt x="1353545" y="139276"/>
                </a:cubicBezTo>
                <a:close/>
                <a:moveTo>
                  <a:pt x="1015226" y="139276"/>
                </a:moveTo>
                <a:cubicBezTo>
                  <a:pt x="1052024" y="139276"/>
                  <a:pt x="1079409" y="150080"/>
                  <a:pt x="1097380" y="171687"/>
                </a:cubicBezTo>
                <a:cubicBezTo>
                  <a:pt x="1115351" y="193295"/>
                  <a:pt x="1124550" y="225600"/>
                  <a:pt x="1124978" y="268603"/>
                </a:cubicBezTo>
                <a:lnTo>
                  <a:pt x="1124978" y="492919"/>
                </a:lnTo>
                <a:lnTo>
                  <a:pt x="1032235" y="492919"/>
                </a:lnTo>
                <a:lnTo>
                  <a:pt x="1032235" y="270849"/>
                </a:lnTo>
                <a:cubicBezTo>
                  <a:pt x="1032235" y="251166"/>
                  <a:pt x="1027956" y="236886"/>
                  <a:pt x="1019398" y="228007"/>
                </a:cubicBezTo>
                <a:cubicBezTo>
                  <a:pt x="1010841" y="219129"/>
                  <a:pt x="996614" y="214690"/>
                  <a:pt x="976717" y="214690"/>
                </a:cubicBezTo>
                <a:cubicBezTo>
                  <a:pt x="950616" y="214690"/>
                  <a:pt x="931041" y="225814"/>
                  <a:pt x="917990" y="248064"/>
                </a:cubicBezTo>
                <a:lnTo>
                  <a:pt x="917990" y="492919"/>
                </a:lnTo>
                <a:lnTo>
                  <a:pt x="825248" y="492919"/>
                </a:lnTo>
                <a:lnTo>
                  <a:pt x="825248" y="145694"/>
                </a:lnTo>
                <a:lnTo>
                  <a:pt x="912535" y="145694"/>
                </a:lnTo>
                <a:lnTo>
                  <a:pt x="915423" y="185808"/>
                </a:lnTo>
                <a:cubicBezTo>
                  <a:pt x="940240" y="154786"/>
                  <a:pt x="973508" y="139276"/>
                  <a:pt x="1015226" y="139276"/>
                </a:cubicBezTo>
                <a:close/>
                <a:moveTo>
                  <a:pt x="595717" y="139276"/>
                </a:moveTo>
                <a:cubicBezTo>
                  <a:pt x="642570" y="139276"/>
                  <a:pt x="680812" y="153610"/>
                  <a:pt x="710443" y="182278"/>
                </a:cubicBezTo>
                <a:cubicBezTo>
                  <a:pt x="740074" y="210946"/>
                  <a:pt x="756600" y="249883"/>
                  <a:pt x="760023" y="299089"/>
                </a:cubicBezTo>
                <a:lnTo>
                  <a:pt x="760665" y="322836"/>
                </a:lnTo>
                <a:cubicBezTo>
                  <a:pt x="760665" y="376108"/>
                  <a:pt x="745797" y="418842"/>
                  <a:pt x="716059" y="451040"/>
                </a:cubicBezTo>
                <a:cubicBezTo>
                  <a:pt x="686321" y="483238"/>
                  <a:pt x="646421" y="499337"/>
                  <a:pt x="596359" y="499337"/>
                </a:cubicBezTo>
                <a:cubicBezTo>
                  <a:pt x="546297" y="499337"/>
                  <a:pt x="506343" y="483292"/>
                  <a:pt x="476499" y="451201"/>
                </a:cubicBezTo>
                <a:cubicBezTo>
                  <a:pt x="446654" y="419110"/>
                  <a:pt x="431732" y="375466"/>
                  <a:pt x="431732" y="320269"/>
                </a:cubicBezTo>
                <a:lnTo>
                  <a:pt x="431732" y="316097"/>
                </a:lnTo>
                <a:cubicBezTo>
                  <a:pt x="431732" y="281653"/>
                  <a:pt x="438364" y="250952"/>
                  <a:pt x="451628" y="223996"/>
                </a:cubicBezTo>
                <a:cubicBezTo>
                  <a:pt x="464893" y="197039"/>
                  <a:pt x="483987" y="176180"/>
                  <a:pt x="508911" y="161418"/>
                </a:cubicBezTo>
                <a:cubicBezTo>
                  <a:pt x="533835" y="146656"/>
                  <a:pt x="562771" y="139276"/>
                  <a:pt x="595717" y="139276"/>
                </a:cubicBezTo>
                <a:close/>
                <a:moveTo>
                  <a:pt x="2321840" y="60331"/>
                </a:moveTo>
                <a:lnTo>
                  <a:pt x="2414583" y="60331"/>
                </a:lnTo>
                <a:lnTo>
                  <a:pt x="2414583" y="145694"/>
                </a:lnTo>
                <a:lnTo>
                  <a:pt x="2473951" y="145694"/>
                </a:lnTo>
                <a:lnTo>
                  <a:pt x="2473951" y="213727"/>
                </a:lnTo>
                <a:lnTo>
                  <a:pt x="2414583" y="213727"/>
                </a:lnTo>
                <a:lnTo>
                  <a:pt x="2414583" y="387019"/>
                </a:lnTo>
                <a:cubicBezTo>
                  <a:pt x="2414583" y="399855"/>
                  <a:pt x="2417043" y="409054"/>
                  <a:pt x="2421964" y="414617"/>
                </a:cubicBezTo>
                <a:cubicBezTo>
                  <a:pt x="2426885" y="420179"/>
                  <a:pt x="2436298" y="422961"/>
                  <a:pt x="2450204" y="422961"/>
                </a:cubicBezTo>
                <a:cubicBezTo>
                  <a:pt x="2460473" y="422961"/>
                  <a:pt x="2469566" y="422212"/>
                  <a:pt x="2477481" y="420714"/>
                </a:cubicBezTo>
                <a:lnTo>
                  <a:pt x="2477481" y="490994"/>
                </a:lnTo>
                <a:cubicBezTo>
                  <a:pt x="2459297" y="496556"/>
                  <a:pt x="2440577" y="499337"/>
                  <a:pt x="2421322" y="499337"/>
                </a:cubicBezTo>
                <a:cubicBezTo>
                  <a:pt x="2356284" y="499337"/>
                  <a:pt x="2323123" y="466497"/>
                  <a:pt x="2321840" y="400818"/>
                </a:cubicBezTo>
                <a:lnTo>
                  <a:pt x="2321840" y="213727"/>
                </a:lnTo>
                <a:lnTo>
                  <a:pt x="2271136" y="213727"/>
                </a:lnTo>
                <a:lnTo>
                  <a:pt x="2271136" y="145694"/>
                </a:lnTo>
                <a:lnTo>
                  <a:pt x="2321840" y="145694"/>
                </a:lnTo>
                <a:close/>
                <a:moveTo>
                  <a:pt x="194151" y="19255"/>
                </a:moveTo>
                <a:cubicBezTo>
                  <a:pt x="248064" y="19255"/>
                  <a:pt x="291494" y="33696"/>
                  <a:pt x="324441" y="62578"/>
                </a:cubicBezTo>
                <a:cubicBezTo>
                  <a:pt x="357387" y="91460"/>
                  <a:pt x="376428" y="132002"/>
                  <a:pt x="381563" y="184203"/>
                </a:cubicBezTo>
                <a:lnTo>
                  <a:pt x="285290" y="184203"/>
                </a:lnTo>
                <a:cubicBezTo>
                  <a:pt x="282936" y="154037"/>
                  <a:pt x="274539" y="132162"/>
                  <a:pt x="260098" y="118577"/>
                </a:cubicBezTo>
                <a:cubicBezTo>
                  <a:pt x="245657" y="104992"/>
                  <a:pt x="223675" y="98199"/>
                  <a:pt x="194151" y="98199"/>
                </a:cubicBezTo>
                <a:cubicBezTo>
                  <a:pt x="162060" y="98199"/>
                  <a:pt x="138045" y="109698"/>
                  <a:pt x="122107" y="132697"/>
                </a:cubicBezTo>
                <a:cubicBezTo>
                  <a:pt x="106168" y="155695"/>
                  <a:pt x="97985" y="191370"/>
                  <a:pt x="97557" y="239721"/>
                </a:cubicBezTo>
                <a:lnTo>
                  <a:pt x="97557" y="275021"/>
                </a:lnTo>
                <a:cubicBezTo>
                  <a:pt x="97557" y="325511"/>
                  <a:pt x="105205" y="362415"/>
                  <a:pt x="120502" y="385735"/>
                </a:cubicBezTo>
                <a:cubicBezTo>
                  <a:pt x="135799" y="409054"/>
                  <a:pt x="159921" y="420714"/>
                  <a:pt x="192867" y="420714"/>
                </a:cubicBezTo>
                <a:cubicBezTo>
                  <a:pt x="222605" y="420714"/>
                  <a:pt x="244801" y="413922"/>
                  <a:pt x="259457" y="400336"/>
                </a:cubicBezTo>
                <a:cubicBezTo>
                  <a:pt x="274111" y="386751"/>
                  <a:pt x="282508" y="365731"/>
                  <a:pt x="284648" y="337277"/>
                </a:cubicBezTo>
                <a:lnTo>
                  <a:pt x="380921" y="337277"/>
                </a:lnTo>
                <a:cubicBezTo>
                  <a:pt x="377284" y="387553"/>
                  <a:pt x="358725" y="427132"/>
                  <a:pt x="325243" y="456014"/>
                </a:cubicBezTo>
                <a:cubicBezTo>
                  <a:pt x="291761" y="484896"/>
                  <a:pt x="247636" y="499337"/>
                  <a:pt x="192867" y="499337"/>
                </a:cubicBezTo>
                <a:cubicBezTo>
                  <a:pt x="132964" y="499337"/>
                  <a:pt x="85844" y="479173"/>
                  <a:pt x="51506" y="438846"/>
                </a:cubicBezTo>
                <a:cubicBezTo>
                  <a:pt x="17169" y="398518"/>
                  <a:pt x="0" y="343161"/>
                  <a:pt x="0" y="272774"/>
                </a:cubicBezTo>
                <a:lnTo>
                  <a:pt x="0" y="244213"/>
                </a:lnTo>
                <a:cubicBezTo>
                  <a:pt x="0" y="199286"/>
                  <a:pt x="7916" y="159707"/>
                  <a:pt x="23748" y="125476"/>
                </a:cubicBezTo>
                <a:cubicBezTo>
                  <a:pt x="39579" y="91246"/>
                  <a:pt x="62203" y="64985"/>
                  <a:pt x="91620" y="46693"/>
                </a:cubicBezTo>
                <a:cubicBezTo>
                  <a:pt x="121037" y="28401"/>
                  <a:pt x="155214" y="19255"/>
                  <a:pt x="194151" y="19255"/>
                </a:cubicBezTo>
                <a:close/>
                <a:moveTo>
                  <a:pt x="5394461" y="0"/>
                </a:moveTo>
                <a:lnTo>
                  <a:pt x="5487525" y="0"/>
                </a:lnTo>
                <a:lnTo>
                  <a:pt x="5487525" y="492919"/>
                </a:lnTo>
                <a:lnTo>
                  <a:pt x="5394461" y="492919"/>
                </a:lnTo>
                <a:close/>
                <a:moveTo>
                  <a:pt x="4852080" y="0"/>
                </a:moveTo>
                <a:lnTo>
                  <a:pt x="4945144" y="0"/>
                </a:lnTo>
                <a:lnTo>
                  <a:pt x="4945144" y="492919"/>
                </a:lnTo>
                <a:lnTo>
                  <a:pt x="4861387" y="492919"/>
                </a:lnTo>
                <a:lnTo>
                  <a:pt x="4856894" y="456014"/>
                </a:lnTo>
                <a:cubicBezTo>
                  <a:pt x="4833788" y="484896"/>
                  <a:pt x="4804051" y="499337"/>
                  <a:pt x="4767681" y="499337"/>
                </a:cubicBezTo>
                <a:cubicBezTo>
                  <a:pt x="4726818" y="499337"/>
                  <a:pt x="4694032" y="483238"/>
                  <a:pt x="4669322" y="451040"/>
                </a:cubicBezTo>
                <a:cubicBezTo>
                  <a:pt x="4644612" y="418842"/>
                  <a:pt x="4632257" y="374075"/>
                  <a:pt x="4632257" y="316739"/>
                </a:cubicBezTo>
                <a:cubicBezTo>
                  <a:pt x="4632257" y="262612"/>
                  <a:pt x="4644398" y="219503"/>
                  <a:pt x="4668680" y="187412"/>
                </a:cubicBezTo>
                <a:cubicBezTo>
                  <a:pt x="4692962" y="155321"/>
                  <a:pt x="4726176" y="139276"/>
                  <a:pt x="4768323" y="139276"/>
                </a:cubicBezTo>
                <a:cubicBezTo>
                  <a:pt x="4802125" y="139276"/>
                  <a:pt x="4830045" y="151898"/>
                  <a:pt x="4852080" y="177143"/>
                </a:cubicBezTo>
                <a:close/>
                <a:moveTo>
                  <a:pt x="3279911" y="0"/>
                </a:moveTo>
                <a:lnTo>
                  <a:pt x="3372975" y="0"/>
                </a:lnTo>
                <a:lnTo>
                  <a:pt x="3372975" y="492919"/>
                </a:lnTo>
                <a:lnTo>
                  <a:pt x="3279911" y="492919"/>
                </a:ln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buClr>
                <a:schemeClr val="bg1"/>
              </a:buClr>
            </a:pPr>
            <a:endParaRPr lang="en-US" sz="5200" dirty="0"/>
          </a:p>
        </p:txBody>
      </p:sp>
      <p:sp>
        <p:nvSpPr>
          <p:cNvPr id="43" name="TextBox 42">
            <a:extLst>
              <a:ext uri="{FF2B5EF4-FFF2-40B4-BE49-F238E27FC236}">
                <a16:creationId xmlns:a16="http://schemas.microsoft.com/office/drawing/2014/main" id="{88CE103C-48F2-4D4A-90DE-17C6FA94B1F9}"/>
              </a:ext>
            </a:extLst>
          </p:cNvPr>
          <p:cNvSpPr txBox="1"/>
          <p:nvPr/>
        </p:nvSpPr>
        <p:spPr>
          <a:xfrm>
            <a:off x="4642526" y="1200909"/>
            <a:ext cx="2906948" cy="339519"/>
          </a:xfrm>
          <a:custGeom>
            <a:avLst/>
            <a:gdLst/>
            <a:ahLst/>
            <a:cxnLst/>
            <a:rect l="l" t="t" r="r" b="b"/>
            <a:pathLst>
              <a:path w="2906948" h="339519">
                <a:moveTo>
                  <a:pt x="225665" y="228353"/>
                </a:moveTo>
                <a:cubicBezTo>
                  <a:pt x="232204" y="228353"/>
                  <a:pt x="237166" y="230189"/>
                  <a:pt x="240550" y="233860"/>
                </a:cubicBezTo>
                <a:cubicBezTo>
                  <a:pt x="243934" y="237531"/>
                  <a:pt x="245627" y="242120"/>
                  <a:pt x="245627" y="247627"/>
                </a:cubicBezTo>
                <a:cubicBezTo>
                  <a:pt x="245627" y="252904"/>
                  <a:pt x="243934" y="257321"/>
                  <a:pt x="240550" y="260877"/>
                </a:cubicBezTo>
                <a:cubicBezTo>
                  <a:pt x="237166" y="264433"/>
                  <a:pt x="232204" y="266211"/>
                  <a:pt x="225665" y="266211"/>
                </a:cubicBezTo>
                <a:cubicBezTo>
                  <a:pt x="219126" y="266211"/>
                  <a:pt x="214221" y="264433"/>
                  <a:pt x="210952" y="260877"/>
                </a:cubicBezTo>
                <a:cubicBezTo>
                  <a:pt x="207682" y="257321"/>
                  <a:pt x="206048" y="252904"/>
                  <a:pt x="206048" y="247627"/>
                </a:cubicBezTo>
                <a:cubicBezTo>
                  <a:pt x="206048" y="242120"/>
                  <a:pt x="207682" y="237531"/>
                  <a:pt x="210952" y="233860"/>
                </a:cubicBezTo>
                <a:cubicBezTo>
                  <a:pt x="214221" y="230189"/>
                  <a:pt x="219126" y="228353"/>
                  <a:pt x="225665" y="228353"/>
                </a:cubicBezTo>
                <a:close/>
                <a:moveTo>
                  <a:pt x="1585768" y="173975"/>
                </a:moveTo>
                <a:cubicBezTo>
                  <a:pt x="1546762" y="173975"/>
                  <a:pt x="1527260" y="185390"/>
                  <a:pt x="1527260" y="208220"/>
                </a:cubicBezTo>
                <a:cubicBezTo>
                  <a:pt x="1527260" y="218200"/>
                  <a:pt x="1530587" y="226002"/>
                  <a:pt x="1537241" y="231623"/>
                </a:cubicBezTo>
                <a:cubicBezTo>
                  <a:pt x="1543895" y="237244"/>
                  <a:pt x="1552441" y="240055"/>
                  <a:pt x="1562881" y="240055"/>
                </a:cubicBezTo>
                <a:cubicBezTo>
                  <a:pt x="1572862" y="240055"/>
                  <a:pt x="1582326" y="237474"/>
                  <a:pt x="1591275" y="232311"/>
                </a:cubicBezTo>
                <a:cubicBezTo>
                  <a:pt x="1600223" y="227149"/>
                  <a:pt x="1606705" y="220438"/>
                  <a:pt x="1610720" y="212178"/>
                </a:cubicBezTo>
                <a:lnTo>
                  <a:pt x="1610720" y="173975"/>
                </a:lnTo>
                <a:close/>
                <a:moveTo>
                  <a:pt x="90343" y="173975"/>
                </a:moveTo>
                <a:cubicBezTo>
                  <a:pt x="51338" y="173975"/>
                  <a:pt x="31835" y="185390"/>
                  <a:pt x="31835" y="208220"/>
                </a:cubicBezTo>
                <a:cubicBezTo>
                  <a:pt x="31835" y="218200"/>
                  <a:pt x="35162" y="226002"/>
                  <a:pt x="41816" y="231623"/>
                </a:cubicBezTo>
                <a:cubicBezTo>
                  <a:pt x="48470" y="237244"/>
                  <a:pt x="57016" y="240055"/>
                  <a:pt x="67456" y="240055"/>
                </a:cubicBezTo>
                <a:cubicBezTo>
                  <a:pt x="77437" y="240055"/>
                  <a:pt x="86901" y="237474"/>
                  <a:pt x="95850" y="232311"/>
                </a:cubicBezTo>
                <a:cubicBezTo>
                  <a:pt x="104798" y="227149"/>
                  <a:pt x="111280" y="220438"/>
                  <a:pt x="115295" y="212178"/>
                </a:cubicBezTo>
                <a:lnTo>
                  <a:pt x="115295" y="173975"/>
                </a:lnTo>
                <a:close/>
                <a:moveTo>
                  <a:pt x="2536435" y="101701"/>
                </a:moveTo>
                <a:cubicBezTo>
                  <a:pt x="2520834" y="101701"/>
                  <a:pt x="2508673" y="107723"/>
                  <a:pt x="2499954" y="119769"/>
                </a:cubicBezTo>
                <a:cubicBezTo>
                  <a:pt x="2491235" y="131815"/>
                  <a:pt x="2486876" y="149654"/>
                  <a:pt x="2486876" y="173287"/>
                </a:cubicBezTo>
                <a:cubicBezTo>
                  <a:pt x="2486876" y="194396"/>
                  <a:pt x="2491235" y="210916"/>
                  <a:pt x="2499954" y="222847"/>
                </a:cubicBezTo>
                <a:cubicBezTo>
                  <a:pt x="2508673" y="234778"/>
                  <a:pt x="2520719" y="240743"/>
                  <a:pt x="2536091" y="240743"/>
                </a:cubicBezTo>
                <a:cubicBezTo>
                  <a:pt x="2556283" y="240743"/>
                  <a:pt x="2571024" y="231680"/>
                  <a:pt x="2580317" y="213554"/>
                </a:cubicBezTo>
                <a:lnTo>
                  <a:pt x="2580317" y="128029"/>
                </a:lnTo>
                <a:cubicBezTo>
                  <a:pt x="2570795" y="110477"/>
                  <a:pt x="2556168" y="101701"/>
                  <a:pt x="2536435" y="101701"/>
                </a:cubicBezTo>
                <a:close/>
                <a:moveTo>
                  <a:pt x="2745641" y="100840"/>
                </a:moveTo>
                <a:cubicBezTo>
                  <a:pt x="2732793" y="100840"/>
                  <a:pt x="2722009" y="105515"/>
                  <a:pt x="2713290" y="114865"/>
                </a:cubicBezTo>
                <a:cubicBezTo>
                  <a:pt x="2704571" y="124215"/>
                  <a:pt x="2699179" y="137322"/>
                  <a:pt x="2697114" y="154186"/>
                </a:cubicBezTo>
                <a:lnTo>
                  <a:pt x="2790383" y="154186"/>
                </a:lnTo>
                <a:lnTo>
                  <a:pt x="2790383" y="151777"/>
                </a:lnTo>
                <a:cubicBezTo>
                  <a:pt x="2789465" y="135601"/>
                  <a:pt x="2785106" y="123068"/>
                  <a:pt x="2777305" y="114177"/>
                </a:cubicBezTo>
                <a:cubicBezTo>
                  <a:pt x="2769504" y="105286"/>
                  <a:pt x="2758949" y="100840"/>
                  <a:pt x="2745641" y="100840"/>
                </a:cubicBezTo>
                <a:close/>
                <a:moveTo>
                  <a:pt x="2329295" y="100840"/>
                </a:moveTo>
                <a:cubicBezTo>
                  <a:pt x="2313578" y="100840"/>
                  <a:pt x="2300901" y="107093"/>
                  <a:pt x="2291264" y="119597"/>
                </a:cubicBezTo>
                <a:cubicBezTo>
                  <a:pt x="2281628" y="132102"/>
                  <a:pt x="2276809" y="149998"/>
                  <a:pt x="2276809" y="173287"/>
                </a:cubicBezTo>
                <a:cubicBezTo>
                  <a:pt x="2276809" y="193937"/>
                  <a:pt x="2281599" y="210514"/>
                  <a:pt x="2291178" y="223019"/>
                </a:cubicBezTo>
                <a:cubicBezTo>
                  <a:pt x="2300758" y="235523"/>
                  <a:pt x="2313578" y="241776"/>
                  <a:pt x="2329639" y="241776"/>
                </a:cubicBezTo>
                <a:cubicBezTo>
                  <a:pt x="2345815" y="241776"/>
                  <a:pt x="2358663" y="235437"/>
                  <a:pt x="2368185" y="222761"/>
                </a:cubicBezTo>
                <a:cubicBezTo>
                  <a:pt x="2377707" y="210084"/>
                  <a:pt x="2382468" y="192331"/>
                  <a:pt x="2382468" y="169501"/>
                </a:cubicBezTo>
                <a:cubicBezTo>
                  <a:pt x="2382468" y="149081"/>
                  <a:pt x="2377621" y="132532"/>
                  <a:pt x="2367927" y="119855"/>
                </a:cubicBezTo>
                <a:cubicBezTo>
                  <a:pt x="2358233" y="107179"/>
                  <a:pt x="2345356" y="100840"/>
                  <a:pt x="2329295" y="100840"/>
                </a:cubicBezTo>
                <a:close/>
                <a:moveTo>
                  <a:pt x="1217762" y="78125"/>
                </a:moveTo>
                <a:lnTo>
                  <a:pt x="1249598" y="78125"/>
                </a:lnTo>
                <a:lnTo>
                  <a:pt x="1249598" y="264319"/>
                </a:lnTo>
                <a:lnTo>
                  <a:pt x="1217762" y="264319"/>
                </a:lnTo>
                <a:close/>
                <a:moveTo>
                  <a:pt x="823229" y="78125"/>
                </a:moveTo>
                <a:lnTo>
                  <a:pt x="857989" y="78125"/>
                </a:lnTo>
                <a:lnTo>
                  <a:pt x="904451" y="217684"/>
                </a:lnTo>
                <a:lnTo>
                  <a:pt x="947816" y="78125"/>
                </a:lnTo>
                <a:lnTo>
                  <a:pt x="981889" y="78125"/>
                </a:lnTo>
                <a:lnTo>
                  <a:pt x="907033" y="293056"/>
                </a:lnTo>
                <a:cubicBezTo>
                  <a:pt x="895446" y="324031"/>
                  <a:pt x="877033" y="339519"/>
                  <a:pt x="851794" y="339519"/>
                </a:cubicBezTo>
                <a:lnTo>
                  <a:pt x="845771" y="339002"/>
                </a:lnTo>
                <a:lnTo>
                  <a:pt x="833898" y="336765"/>
                </a:lnTo>
                <a:lnTo>
                  <a:pt x="833898" y="310953"/>
                </a:lnTo>
                <a:lnTo>
                  <a:pt x="842502" y="311641"/>
                </a:lnTo>
                <a:cubicBezTo>
                  <a:pt x="853286" y="311641"/>
                  <a:pt x="861689" y="309462"/>
                  <a:pt x="867712" y="305102"/>
                </a:cubicBezTo>
                <a:cubicBezTo>
                  <a:pt x="873735" y="300743"/>
                  <a:pt x="878697" y="292770"/>
                  <a:pt x="882597" y="281183"/>
                </a:cubicBezTo>
                <a:lnTo>
                  <a:pt x="889652" y="262254"/>
                </a:lnTo>
                <a:close/>
                <a:moveTo>
                  <a:pt x="2745641" y="74684"/>
                </a:moveTo>
                <a:cubicBezTo>
                  <a:pt x="2769848" y="74684"/>
                  <a:pt x="2788662" y="82657"/>
                  <a:pt x="2802085" y="98603"/>
                </a:cubicBezTo>
                <a:cubicBezTo>
                  <a:pt x="2815507" y="114549"/>
                  <a:pt x="2822218" y="137379"/>
                  <a:pt x="2822218" y="167092"/>
                </a:cubicBezTo>
                <a:lnTo>
                  <a:pt x="2822218" y="180342"/>
                </a:lnTo>
                <a:lnTo>
                  <a:pt x="2696082" y="180342"/>
                </a:lnTo>
                <a:cubicBezTo>
                  <a:pt x="2696541" y="198698"/>
                  <a:pt x="2701904" y="213526"/>
                  <a:pt x="2712171" y="224826"/>
                </a:cubicBezTo>
                <a:cubicBezTo>
                  <a:pt x="2722439" y="236126"/>
                  <a:pt x="2735489" y="241776"/>
                  <a:pt x="2751320" y="241776"/>
                </a:cubicBezTo>
                <a:cubicBezTo>
                  <a:pt x="2762563" y="241776"/>
                  <a:pt x="2772085" y="239481"/>
                  <a:pt x="2779886" y="234892"/>
                </a:cubicBezTo>
                <a:cubicBezTo>
                  <a:pt x="2787687" y="230304"/>
                  <a:pt x="2794513" y="224223"/>
                  <a:pt x="2800364" y="216652"/>
                </a:cubicBezTo>
                <a:lnTo>
                  <a:pt x="2819809" y="231795"/>
                </a:lnTo>
                <a:cubicBezTo>
                  <a:pt x="2804207" y="255772"/>
                  <a:pt x="2780804" y="267760"/>
                  <a:pt x="2749599" y="267760"/>
                </a:cubicBezTo>
                <a:cubicBezTo>
                  <a:pt x="2724360" y="267760"/>
                  <a:pt x="2703825" y="259472"/>
                  <a:pt x="2687994" y="242894"/>
                </a:cubicBezTo>
                <a:cubicBezTo>
                  <a:pt x="2672162" y="226317"/>
                  <a:pt x="2664246" y="204147"/>
                  <a:pt x="2664246" y="176384"/>
                </a:cubicBezTo>
                <a:lnTo>
                  <a:pt x="2664246" y="170534"/>
                </a:lnTo>
                <a:cubicBezTo>
                  <a:pt x="2664246" y="152063"/>
                  <a:pt x="2667774" y="135572"/>
                  <a:pt x="2674829" y="121060"/>
                </a:cubicBezTo>
                <a:cubicBezTo>
                  <a:pt x="2681885" y="106548"/>
                  <a:pt x="2691751" y="95190"/>
                  <a:pt x="2704428" y="86988"/>
                </a:cubicBezTo>
                <a:cubicBezTo>
                  <a:pt x="2717105" y="78785"/>
                  <a:pt x="2730842" y="74684"/>
                  <a:pt x="2745641" y="74684"/>
                </a:cubicBezTo>
                <a:close/>
                <a:moveTo>
                  <a:pt x="2329295" y="74684"/>
                </a:moveTo>
                <a:cubicBezTo>
                  <a:pt x="2354648" y="74684"/>
                  <a:pt x="2375155" y="83460"/>
                  <a:pt x="2390814" y="101012"/>
                </a:cubicBezTo>
                <a:cubicBezTo>
                  <a:pt x="2406474" y="118565"/>
                  <a:pt x="2414303" y="141911"/>
                  <a:pt x="2414303" y="171050"/>
                </a:cubicBezTo>
                <a:lnTo>
                  <a:pt x="2414303" y="173287"/>
                </a:lnTo>
                <a:cubicBezTo>
                  <a:pt x="2414303" y="191413"/>
                  <a:pt x="2410833" y="207675"/>
                  <a:pt x="2403892" y="222072"/>
                </a:cubicBezTo>
                <a:cubicBezTo>
                  <a:pt x="2396952" y="236470"/>
                  <a:pt x="2387028" y="247684"/>
                  <a:pt x="2374122" y="255714"/>
                </a:cubicBezTo>
                <a:cubicBezTo>
                  <a:pt x="2361216" y="263745"/>
                  <a:pt x="2346388" y="267760"/>
                  <a:pt x="2329639" y="267760"/>
                </a:cubicBezTo>
                <a:cubicBezTo>
                  <a:pt x="2304400" y="267760"/>
                  <a:pt x="2283951" y="258984"/>
                  <a:pt x="2268291" y="241432"/>
                </a:cubicBezTo>
                <a:cubicBezTo>
                  <a:pt x="2252632" y="223879"/>
                  <a:pt x="2244802" y="200648"/>
                  <a:pt x="2244802" y="171738"/>
                </a:cubicBezTo>
                <a:lnTo>
                  <a:pt x="2244802" y="169501"/>
                </a:lnTo>
                <a:cubicBezTo>
                  <a:pt x="2244802" y="151260"/>
                  <a:pt x="2248387" y="134855"/>
                  <a:pt x="2255557" y="120286"/>
                </a:cubicBezTo>
                <a:cubicBezTo>
                  <a:pt x="2262727" y="105716"/>
                  <a:pt x="2272708" y="94473"/>
                  <a:pt x="2285500" y="86557"/>
                </a:cubicBezTo>
                <a:cubicBezTo>
                  <a:pt x="2298291" y="78642"/>
                  <a:pt x="2312890" y="74684"/>
                  <a:pt x="2329295" y="74684"/>
                </a:cubicBezTo>
                <a:close/>
                <a:moveTo>
                  <a:pt x="2024950" y="74684"/>
                </a:moveTo>
                <a:cubicBezTo>
                  <a:pt x="2050992" y="74684"/>
                  <a:pt x="2068717" y="84664"/>
                  <a:pt x="2078124" y="104626"/>
                </a:cubicBezTo>
                <a:cubicBezTo>
                  <a:pt x="2084319" y="95678"/>
                  <a:pt x="2092378" y="88450"/>
                  <a:pt x="2102302" y="82944"/>
                </a:cubicBezTo>
                <a:cubicBezTo>
                  <a:pt x="2112225" y="77437"/>
                  <a:pt x="2123955" y="74684"/>
                  <a:pt x="2137492" y="74684"/>
                </a:cubicBezTo>
                <a:cubicBezTo>
                  <a:pt x="2178333" y="74684"/>
                  <a:pt x="2199098" y="96309"/>
                  <a:pt x="2199786" y="139559"/>
                </a:cubicBezTo>
                <a:lnTo>
                  <a:pt x="2199786" y="264319"/>
                </a:lnTo>
                <a:lnTo>
                  <a:pt x="2167951" y="264319"/>
                </a:lnTo>
                <a:lnTo>
                  <a:pt x="2167951" y="141452"/>
                </a:lnTo>
                <a:cubicBezTo>
                  <a:pt x="2167951" y="128144"/>
                  <a:pt x="2164911" y="118192"/>
                  <a:pt x="2158831" y="111595"/>
                </a:cubicBezTo>
                <a:cubicBezTo>
                  <a:pt x="2152750" y="104999"/>
                  <a:pt x="2142540" y="101701"/>
                  <a:pt x="2128200" y="101701"/>
                </a:cubicBezTo>
                <a:cubicBezTo>
                  <a:pt x="2116384" y="101701"/>
                  <a:pt x="2106575" y="105228"/>
                  <a:pt x="2098774" y="112284"/>
                </a:cubicBezTo>
                <a:cubicBezTo>
                  <a:pt x="2090973" y="119339"/>
                  <a:pt x="2086441" y="128832"/>
                  <a:pt x="2085179" y="140763"/>
                </a:cubicBezTo>
                <a:lnTo>
                  <a:pt x="2085179" y="264319"/>
                </a:lnTo>
                <a:lnTo>
                  <a:pt x="2053172" y="264319"/>
                </a:lnTo>
                <a:lnTo>
                  <a:pt x="2053172" y="142312"/>
                </a:lnTo>
                <a:cubicBezTo>
                  <a:pt x="2053172" y="115238"/>
                  <a:pt x="2039922" y="101701"/>
                  <a:pt x="2013421" y="101701"/>
                </a:cubicBezTo>
                <a:cubicBezTo>
                  <a:pt x="1992542" y="101701"/>
                  <a:pt x="1978259" y="110592"/>
                  <a:pt x="1970572" y="128373"/>
                </a:cubicBezTo>
                <a:lnTo>
                  <a:pt x="1970572" y="264319"/>
                </a:lnTo>
                <a:lnTo>
                  <a:pt x="1938737" y="264319"/>
                </a:lnTo>
                <a:lnTo>
                  <a:pt x="1938737" y="78125"/>
                </a:lnTo>
                <a:lnTo>
                  <a:pt x="1968852" y="78125"/>
                </a:lnTo>
                <a:lnTo>
                  <a:pt x="1969712" y="98775"/>
                </a:lnTo>
                <a:cubicBezTo>
                  <a:pt x="1983364" y="82714"/>
                  <a:pt x="2001777" y="74684"/>
                  <a:pt x="2024950" y="74684"/>
                </a:cubicBezTo>
                <a:close/>
                <a:moveTo>
                  <a:pt x="1573206" y="74684"/>
                </a:moveTo>
                <a:cubicBezTo>
                  <a:pt x="1594659" y="74684"/>
                  <a:pt x="1611465" y="80047"/>
                  <a:pt x="1623626" y="90773"/>
                </a:cubicBezTo>
                <a:cubicBezTo>
                  <a:pt x="1635787" y="101500"/>
                  <a:pt x="1642096" y="116270"/>
                  <a:pt x="1642555" y="135085"/>
                </a:cubicBezTo>
                <a:lnTo>
                  <a:pt x="1642555" y="220782"/>
                </a:lnTo>
                <a:cubicBezTo>
                  <a:pt x="1642555" y="237875"/>
                  <a:pt x="1644735" y="251470"/>
                  <a:pt x="1649094" y="261565"/>
                </a:cubicBezTo>
                <a:lnTo>
                  <a:pt x="1649094" y="264319"/>
                </a:lnTo>
                <a:lnTo>
                  <a:pt x="1615710" y="264319"/>
                </a:lnTo>
                <a:cubicBezTo>
                  <a:pt x="1613875" y="260647"/>
                  <a:pt x="1612383" y="254108"/>
                  <a:pt x="1611236" y="244701"/>
                </a:cubicBezTo>
                <a:cubicBezTo>
                  <a:pt x="1596437" y="260074"/>
                  <a:pt x="1578770" y="267760"/>
                  <a:pt x="1558235" y="267760"/>
                </a:cubicBezTo>
                <a:cubicBezTo>
                  <a:pt x="1539879" y="267760"/>
                  <a:pt x="1524822" y="262569"/>
                  <a:pt x="1513063" y="252187"/>
                </a:cubicBezTo>
                <a:cubicBezTo>
                  <a:pt x="1501304" y="241804"/>
                  <a:pt x="1495425" y="228640"/>
                  <a:pt x="1495425" y="212694"/>
                </a:cubicBezTo>
                <a:cubicBezTo>
                  <a:pt x="1495425" y="193306"/>
                  <a:pt x="1502795" y="178249"/>
                  <a:pt x="1517537" y="167522"/>
                </a:cubicBezTo>
                <a:cubicBezTo>
                  <a:pt x="1532279" y="156796"/>
                  <a:pt x="1553015" y="151432"/>
                  <a:pt x="1579745" y="151432"/>
                </a:cubicBezTo>
                <a:lnTo>
                  <a:pt x="1610720" y="151432"/>
                </a:lnTo>
                <a:lnTo>
                  <a:pt x="1610720" y="136805"/>
                </a:lnTo>
                <a:cubicBezTo>
                  <a:pt x="1610720" y="125677"/>
                  <a:pt x="1607393" y="116815"/>
                  <a:pt x="1600739" y="110219"/>
                </a:cubicBezTo>
                <a:cubicBezTo>
                  <a:pt x="1594085" y="103622"/>
                  <a:pt x="1584276" y="100324"/>
                  <a:pt x="1571313" y="100324"/>
                </a:cubicBezTo>
                <a:cubicBezTo>
                  <a:pt x="1559956" y="100324"/>
                  <a:pt x="1550434" y="103192"/>
                  <a:pt x="1542747" y="108928"/>
                </a:cubicBezTo>
                <a:cubicBezTo>
                  <a:pt x="1535061" y="114664"/>
                  <a:pt x="1531218" y="121605"/>
                  <a:pt x="1531218" y="129750"/>
                </a:cubicBezTo>
                <a:lnTo>
                  <a:pt x="1499210" y="129750"/>
                </a:lnTo>
                <a:cubicBezTo>
                  <a:pt x="1499210" y="120458"/>
                  <a:pt x="1502509" y="111481"/>
                  <a:pt x="1509105" y="102819"/>
                </a:cubicBezTo>
                <a:cubicBezTo>
                  <a:pt x="1515702" y="94158"/>
                  <a:pt x="1524650" y="87303"/>
                  <a:pt x="1535950" y="82255"/>
                </a:cubicBezTo>
                <a:cubicBezTo>
                  <a:pt x="1547250" y="77208"/>
                  <a:pt x="1559669" y="74684"/>
                  <a:pt x="1573206" y="74684"/>
                </a:cubicBezTo>
                <a:close/>
                <a:moveTo>
                  <a:pt x="1384771" y="74684"/>
                </a:moveTo>
                <a:cubicBezTo>
                  <a:pt x="1405650" y="74684"/>
                  <a:pt x="1423002" y="80936"/>
                  <a:pt x="1436826" y="93441"/>
                </a:cubicBezTo>
                <a:cubicBezTo>
                  <a:pt x="1450650" y="105945"/>
                  <a:pt x="1458021" y="122178"/>
                  <a:pt x="1458938" y="142140"/>
                </a:cubicBezTo>
                <a:lnTo>
                  <a:pt x="1428824" y="142140"/>
                </a:lnTo>
                <a:cubicBezTo>
                  <a:pt x="1427906" y="130094"/>
                  <a:pt x="1423346" y="120199"/>
                  <a:pt x="1415143" y="112456"/>
                </a:cubicBezTo>
                <a:cubicBezTo>
                  <a:pt x="1406941" y="104712"/>
                  <a:pt x="1396817" y="100840"/>
                  <a:pt x="1384771" y="100840"/>
                </a:cubicBezTo>
                <a:cubicBezTo>
                  <a:pt x="1368595" y="100840"/>
                  <a:pt x="1356062" y="106662"/>
                  <a:pt x="1347171" y="118307"/>
                </a:cubicBezTo>
                <a:cubicBezTo>
                  <a:pt x="1338280" y="129951"/>
                  <a:pt x="1333834" y="146786"/>
                  <a:pt x="1333834" y="168813"/>
                </a:cubicBezTo>
                <a:lnTo>
                  <a:pt x="1333834" y="174836"/>
                </a:lnTo>
                <a:cubicBezTo>
                  <a:pt x="1333834" y="196289"/>
                  <a:pt x="1338251" y="212809"/>
                  <a:pt x="1347085" y="224395"/>
                </a:cubicBezTo>
                <a:cubicBezTo>
                  <a:pt x="1355918" y="235982"/>
                  <a:pt x="1368538" y="241776"/>
                  <a:pt x="1384943" y="241776"/>
                </a:cubicBezTo>
                <a:cubicBezTo>
                  <a:pt x="1396300" y="241776"/>
                  <a:pt x="1406224" y="238334"/>
                  <a:pt x="1414713" y="231451"/>
                </a:cubicBezTo>
                <a:cubicBezTo>
                  <a:pt x="1423203" y="224568"/>
                  <a:pt x="1427906" y="215963"/>
                  <a:pt x="1428824" y="205638"/>
                </a:cubicBezTo>
                <a:lnTo>
                  <a:pt x="1458938" y="205638"/>
                </a:lnTo>
                <a:cubicBezTo>
                  <a:pt x="1458365" y="216308"/>
                  <a:pt x="1454694" y="226460"/>
                  <a:pt x="1447925" y="236097"/>
                </a:cubicBezTo>
                <a:cubicBezTo>
                  <a:pt x="1441157" y="245734"/>
                  <a:pt x="1432122" y="253420"/>
                  <a:pt x="1420822" y="259156"/>
                </a:cubicBezTo>
                <a:cubicBezTo>
                  <a:pt x="1409522" y="264892"/>
                  <a:pt x="1397563" y="267760"/>
                  <a:pt x="1384943" y="267760"/>
                </a:cubicBezTo>
                <a:cubicBezTo>
                  <a:pt x="1359590" y="267760"/>
                  <a:pt x="1339427" y="259299"/>
                  <a:pt x="1324456" y="242378"/>
                </a:cubicBezTo>
                <a:cubicBezTo>
                  <a:pt x="1309485" y="225457"/>
                  <a:pt x="1301999" y="202312"/>
                  <a:pt x="1301999" y="172943"/>
                </a:cubicBezTo>
                <a:lnTo>
                  <a:pt x="1301999" y="167608"/>
                </a:lnTo>
                <a:cubicBezTo>
                  <a:pt x="1301999" y="149482"/>
                  <a:pt x="1305326" y="133364"/>
                  <a:pt x="1311980" y="119253"/>
                </a:cubicBezTo>
                <a:cubicBezTo>
                  <a:pt x="1318634" y="105142"/>
                  <a:pt x="1328185" y="94186"/>
                  <a:pt x="1340632" y="86385"/>
                </a:cubicBezTo>
                <a:cubicBezTo>
                  <a:pt x="1353079" y="78584"/>
                  <a:pt x="1367792" y="74684"/>
                  <a:pt x="1384771" y="74684"/>
                </a:cubicBezTo>
                <a:close/>
                <a:moveTo>
                  <a:pt x="1091966" y="74684"/>
                </a:moveTo>
                <a:cubicBezTo>
                  <a:pt x="1113074" y="74684"/>
                  <a:pt x="1130197" y="80133"/>
                  <a:pt x="1143332" y="91031"/>
                </a:cubicBezTo>
                <a:cubicBezTo>
                  <a:pt x="1156468" y="101930"/>
                  <a:pt x="1163036" y="115869"/>
                  <a:pt x="1163036" y="132848"/>
                </a:cubicBezTo>
                <a:lnTo>
                  <a:pt x="1131028" y="132848"/>
                </a:lnTo>
                <a:cubicBezTo>
                  <a:pt x="1131028" y="124129"/>
                  <a:pt x="1127328" y="116614"/>
                  <a:pt x="1119929" y="110305"/>
                </a:cubicBezTo>
                <a:cubicBezTo>
                  <a:pt x="1112529" y="103995"/>
                  <a:pt x="1103208" y="100840"/>
                  <a:pt x="1091966" y="100840"/>
                </a:cubicBezTo>
                <a:cubicBezTo>
                  <a:pt x="1080379" y="100840"/>
                  <a:pt x="1071316" y="103364"/>
                  <a:pt x="1064776" y="108412"/>
                </a:cubicBezTo>
                <a:cubicBezTo>
                  <a:pt x="1058237" y="113460"/>
                  <a:pt x="1054968" y="120056"/>
                  <a:pt x="1054968" y="128201"/>
                </a:cubicBezTo>
                <a:cubicBezTo>
                  <a:pt x="1054968" y="135888"/>
                  <a:pt x="1058008" y="141681"/>
                  <a:pt x="1064088" y="145582"/>
                </a:cubicBezTo>
                <a:cubicBezTo>
                  <a:pt x="1070169" y="149482"/>
                  <a:pt x="1081153" y="153211"/>
                  <a:pt x="1097042" y="156767"/>
                </a:cubicBezTo>
                <a:cubicBezTo>
                  <a:pt x="1112931" y="160323"/>
                  <a:pt x="1125809" y="164568"/>
                  <a:pt x="1135674" y="169501"/>
                </a:cubicBezTo>
                <a:cubicBezTo>
                  <a:pt x="1145540" y="174434"/>
                  <a:pt x="1152854" y="180371"/>
                  <a:pt x="1157615" y="187312"/>
                </a:cubicBezTo>
                <a:cubicBezTo>
                  <a:pt x="1162376" y="194252"/>
                  <a:pt x="1164756" y="202713"/>
                  <a:pt x="1164756" y="212694"/>
                </a:cubicBezTo>
                <a:cubicBezTo>
                  <a:pt x="1164756" y="229328"/>
                  <a:pt x="1158103" y="242665"/>
                  <a:pt x="1144795" y="252703"/>
                </a:cubicBezTo>
                <a:cubicBezTo>
                  <a:pt x="1131487" y="262741"/>
                  <a:pt x="1114221" y="267760"/>
                  <a:pt x="1092998" y="267760"/>
                </a:cubicBezTo>
                <a:cubicBezTo>
                  <a:pt x="1078084" y="267760"/>
                  <a:pt x="1064891" y="265122"/>
                  <a:pt x="1053419" y="259844"/>
                </a:cubicBezTo>
                <a:cubicBezTo>
                  <a:pt x="1041947" y="254567"/>
                  <a:pt x="1032970" y="247196"/>
                  <a:pt x="1026488" y="237732"/>
                </a:cubicBezTo>
                <a:cubicBezTo>
                  <a:pt x="1020007" y="228267"/>
                  <a:pt x="1016765" y="218028"/>
                  <a:pt x="1016765" y="207015"/>
                </a:cubicBezTo>
                <a:lnTo>
                  <a:pt x="1048601" y="207015"/>
                </a:lnTo>
                <a:cubicBezTo>
                  <a:pt x="1049175" y="217684"/>
                  <a:pt x="1053448" y="226145"/>
                  <a:pt x="1061421" y="232397"/>
                </a:cubicBezTo>
                <a:cubicBezTo>
                  <a:pt x="1069394" y="238650"/>
                  <a:pt x="1079920" y="241776"/>
                  <a:pt x="1092998" y="241776"/>
                </a:cubicBezTo>
                <a:cubicBezTo>
                  <a:pt x="1105044" y="241776"/>
                  <a:pt x="1114709" y="239338"/>
                  <a:pt x="1121994" y="234462"/>
                </a:cubicBezTo>
                <a:cubicBezTo>
                  <a:pt x="1129279" y="229587"/>
                  <a:pt x="1132921" y="223076"/>
                  <a:pt x="1132921" y="214931"/>
                </a:cubicBezTo>
                <a:cubicBezTo>
                  <a:pt x="1132921" y="206327"/>
                  <a:pt x="1129680" y="199644"/>
                  <a:pt x="1123198" y="194883"/>
                </a:cubicBezTo>
                <a:cubicBezTo>
                  <a:pt x="1116717" y="190122"/>
                  <a:pt x="1105417" y="186021"/>
                  <a:pt x="1089298" y="182579"/>
                </a:cubicBezTo>
                <a:cubicBezTo>
                  <a:pt x="1073180" y="179138"/>
                  <a:pt x="1060388" y="175008"/>
                  <a:pt x="1050924" y="170189"/>
                </a:cubicBezTo>
                <a:cubicBezTo>
                  <a:pt x="1041459" y="165371"/>
                  <a:pt x="1034461" y="159635"/>
                  <a:pt x="1029930" y="152981"/>
                </a:cubicBezTo>
                <a:cubicBezTo>
                  <a:pt x="1025398" y="146327"/>
                  <a:pt x="1023133" y="138412"/>
                  <a:pt x="1023133" y="129234"/>
                </a:cubicBezTo>
                <a:cubicBezTo>
                  <a:pt x="1023133" y="113976"/>
                  <a:pt x="1029586" y="101070"/>
                  <a:pt x="1042492" y="90515"/>
                </a:cubicBezTo>
                <a:cubicBezTo>
                  <a:pt x="1055398" y="79961"/>
                  <a:pt x="1071889" y="74684"/>
                  <a:pt x="1091966" y="74684"/>
                </a:cubicBezTo>
                <a:close/>
                <a:moveTo>
                  <a:pt x="77781" y="74684"/>
                </a:moveTo>
                <a:cubicBezTo>
                  <a:pt x="99234" y="74684"/>
                  <a:pt x="116041" y="80047"/>
                  <a:pt x="128201" y="90773"/>
                </a:cubicBezTo>
                <a:cubicBezTo>
                  <a:pt x="140362" y="101500"/>
                  <a:pt x="146671" y="116270"/>
                  <a:pt x="147130" y="135085"/>
                </a:cubicBezTo>
                <a:lnTo>
                  <a:pt x="147130" y="220782"/>
                </a:lnTo>
                <a:cubicBezTo>
                  <a:pt x="147130" y="237875"/>
                  <a:pt x="149310" y="251470"/>
                  <a:pt x="153669" y="261565"/>
                </a:cubicBezTo>
                <a:lnTo>
                  <a:pt x="153669" y="264319"/>
                </a:lnTo>
                <a:lnTo>
                  <a:pt x="120285" y="264319"/>
                </a:lnTo>
                <a:cubicBezTo>
                  <a:pt x="118450" y="260647"/>
                  <a:pt x="116959" y="254108"/>
                  <a:pt x="115811" y="244701"/>
                </a:cubicBezTo>
                <a:cubicBezTo>
                  <a:pt x="101012" y="260074"/>
                  <a:pt x="83345" y="267760"/>
                  <a:pt x="62810" y="267760"/>
                </a:cubicBezTo>
                <a:cubicBezTo>
                  <a:pt x="44454" y="267760"/>
                  <a:pt x="29397" y="262569"/>
                  <a:pt x="17638" y="252187"/>
                </a:cubicBezTo>
                <a:cubicBezTo>
                  <a:pt x="5879" y="241804"/>
                  <a:pt x="0" y="228640"/>
                  <a:pt x="0" y="212694"/>
                </a:cubicBezTo>
                <a:cubicBezTo>
                  <a:pt x="0" y="193306"/>
                  <a:pt x="7371" y="178249"/>
                  <a:pt x="22112" y="167522"/>
                </a:cubicBezTo>
                <a:cubicBezTo>
                  <a:pt x="36854" y="156796"/>
                  <a:pt x="57590" y="151432"/>
                  <a:pt x="84320" y="151432"/>
                </a:cubicBezTo>
                <a:lnTo>
                  <a:pt x="115295" y="151432"/>
                </a:lnTo>
                <a:lnTo>
                  <a:pt x="115295" y="136805"/>
                </a:lnTo>
                <a:cubicBezTo>
                  <a:pt x="115295" y="125677"/>
                  <a:pt x="111968" y="116815"/>
                  <a:pt x="105314" y="110219"/>
                </a:cubicBezTo>
                <a:cubicBezTo>
                  <a:pt x="98660" y="103622"/>
                  <a:pt x="88852" y="100324"/>
                  <a:pt x="75888" y="100324"/>
                </a:cubicBezTo>
                <a:cubicBezTo>
                  <a:pt x="64531" y="100324"/>
                  <a:pt x="55009" y="103192"/>
                  <a:pt x="47322" y="108928"/>
                </a:cubicBezTo>
                <a:cubicBezTo>
                  <a:pt x="39636" y="114664"/>
                  <a:pt x="35793" y="121605"/>
                  <a:pt x="35793" y="129750"/>
                </a:cubicBezTo>
                <a:lnTo>
                  <a:pt x="3785" y="129750"/>
                </a:lnTo>
                <a:cubicBezTo>
                  <a:pt x="3785" y="120458"/>
                  <a:pt x="7084" y="111481"/>
                  <a:pt x="13680" y="102819"/>
                </a:cubicBezTo>
                <a:cubicBezTo>
                  <a:pt x="20277" y="94158"/>
                  <a:pt x="29225" y="87303"/>
                  <a:pt x="40525" y="82255"/>
                </a:cubicBezTo>
                <a:cubicBezTo>
                  <a:pt x="51825" y="77208"/>
                  <a:pt x="64244" y="74684"/>
                  <a:pt x="77781" y="74684"/>
                </a:cubicBezTo>
                <a:close/>
                <a:moveTo>
                  <a:pt x="452940" y="40783"/>
                </a:moveTo>
                <a:lnTo>
                  <a:pt x="452940" y="139215"/>
                </a:lnTo>
                <a:lnTo>
                  <a:pt x="512308" y="139215"/>
                </a:lnTo>
                <a:cubicBezTo>
                  <a:pt x="529975" y="139215"/>
                  <a:pt x="543512" y="135049"/>
                  <a:pt x="552919" y="126717"/>
                </a:cubicBezTo>
                <a:cubicBezTo>
                  <a:pt x="562327" y="118385"/>
                  <a:pt x="567030" y="106347"/>
                  <a:pt x="567030" y="90601"/>
                </a:cubicBezTo>
                <a:cubicBezTo>
                  <a:pt x="567030" y="75662"/>
                  <a:pt x="562327" y="63711"/>
                  <a:pt x="552919" y="54746"/>
                </a:cubicBezTo>
                <a:cubicBezTo>
                  <a:pt x="543512" y="45782"/>
                  <a:pt x="530606" y="41128"/>
                  <a:pt x="514201" y="40783"/>
                </a:cubicBezTo>
                <a:close/>
                <a:moveTo>
                  <a:pt x="419900" y="13766"/>
                </a:moveTo>
                <a:lnTo>
                  <a:pt x="512308" y="13766"/>
                </a:lnTo>
                <a:cubicBezTo>
                  <a:pt x="539726" y="13766"/>
                  <a:pt x="561208" y="20764"/>
                  <a:pt x="576753" y="34760"/>
                </a:cubicBezTo>
                <a:cubicBezTo>
                  <a:pt x="592298" y="48757"/>
                  <a:pt x="600070" y="67284"/>
                  <a:pt x="600070" y="90343"/>
                </a:cubicBezTo>
                <a:cubicBezTo>
                  <a:pt x="600070" y="114664"/>
                  <a:pt x="592470" y="133392"/>
                  <a:pt x="577269" y="146528"/>
                </a:cubicBezTo>
                <a:cubicBezTo>
                  <a:pt x="562068" y="159664"/>
                  <a:pt x="540300" y="166232"/>
                  <a:pt x="511964" y="166232"/>
                </a:cubicBezTo>
                <a:lnTo>
                  <a:pt x="452940" y="166232"/>
                </a:lnTo>
                <a:lnTo>
                  <a:pt x="452940" y="264319"/>
                </a:lnTo>
                <a:lnTo>
                  <a:pt x="419900" y="264319"/>
                </a:lnTo>
                <a:close/>
                <a:moveTo>
                  <a:pt x="1233938" y="10325"/>
                </a:moveTo>
                <a:cubicBezTo>
                  <a:pt x="1240133" y="10325"/>
                  <a:pt x="1244837" y="12103"/>
                  <a:pt x="1248049" y="15659"/>
                </a:cubicBezTo>
                <a:cubicBezTo>
                  <a:pt x="1251261" y="19216"/>
                  <a:pt x="1252867" y="23575"/>
                  <a:pt x="1252867" y="28738"/>
                </a:cubicBezTo>
                <a:cubicBezTo>
                  <a:pt x="1252867" y="33900"/>
                  <a:pt x="1251261" y="38202"/>
                  <a:pt x="1248049" y="41644"/>
                </a:cubicBezTo>
                <a:cubicBezTo>
                  <a:pt x="1244837" y="45085"/>
                  <a:pt x="1240133" y="46806"/>
                  <a:pt x="1233938" y="46806"/>
                </a:cubicBezTo>
                <a:cubicBezTo>
                  <a:pt x="1227743" y="46806"/>
                  <a:pt x="1223069" y="45085"/>
                  <a:pt x="1219914" y="41644"/>
                </a:cubicBezTo>
                <a:cubicBezTo>
                  <a:pt x="1216759" y="38202"/>
                  <a:pt x="1215181" y="33900"/>
                  <a:pt x="1215181" y="28738"/>
                </a:cubicBezTo>
                <a:cubicBezTo>
                  <a:pt x="1215181" y="23575"/>
                  <a:pt x="1216759" y="19216"/>
                  <a:pt x="1219914" y="15659"/>
                </a:cubicBezTo>
                <a:cubicBezTo>
                  <a:pt x="1223069" y="12103"/>
                  <a:pt x="1227743" y="10325"/>
                  <a:pt x="1233938" y="10325"/>
                </a:cubicBezTo>
                <a:close/>
                <a:moveTo>
                  <a:pt x="2875112" y="0"/>
                </a:moveTo>
                <a:lnTo>
                  <a:pt x="2906948" y="0"/>
                </a:lnTo>
                <a:lnTo>
                  <a:pt x="2906948" y="264319"/>
                </a:lnTo>
                <a:lnTo>
                  <a:pt x="2875112" y="264319"/>
                </a:lnTo>
                <a:close/>
                <a:moveTo>
                  <a:pt x="2580317" y="0"/>
                </a:moveTo>
                <a:lnTo>
                  <a:pt x="2612152" y="0"/>
                </a:lnTo>
                <a:lnTo>
                  <a:pt x="2612152" y="264319"/>
                </a:lnTo>
                <a:lnTo>
                  <a:pt x="2582898" y="264319"/>
                </a:lnTo>
                <a:lnTo>
                  <a:pt x="2581349" y="244357"/>
                </a:lnTo>
                <a:cubicBezTo>
                  <a:pt x="2568615" y="259959"/>
                  <a:pt x="2550890" y="267760"/>
                  <a:pt x="2528176" y="267760"/>
                </a:cubicBezTo>
                <a:cubicBezTo>
                  <a:pt x="2506608" y="267760"/>
                  <a:pt x="2489027" y="258927"/>
                  <a:pt x="2475432" y="241260"/>
                </a:cubicBezTo>
                <a:cubicBezTo>
                  <a:pt x="2461838" y="223592"/>
                  <a:pt x="2455040" y="200533"/>
                  <a:pt x="2455040" y="172082"/>
                </a:cubicBezTo>
                <a:lnTo>
                  <a:pt x="2455040" y="169673"/>
                </a:lnTo>
                <a:cubicBezTo>
                  <a:pt x="2455040" y="141107"/>
                  <a:pt x="2461809" y="118134"/>
                  <a:pt x="2475346" y="100754"/>
                </a:cubicBezTo>
                <a:cubicBezTo>
                  <a:pt x="2488883" y="83374"/>
                  <a:pt x="2506608" y="74684"/>
                  <a:pt x="2528520" y="74684"/>
                </a:cubicBezTo>
                <a:cubicBezTo>
                  <a:pt x="2550317" y="74684"/>
                  <a:pt x="2567582" y="82141"/>
                  <a:pt x="2580317" y="97054"/>
                </a:cubicBezTo>
                <a:close/>
                <a:moveTo>
                  <a:pt x="1703538" y="0"/>
                </a:moveTo>
                <a:lnTo>
                  <a:pt x="1735373" y="0"/>
                </a:lnTo>
                <a:lnTo>
                  <a:pt x="1735373" y="264319"/>
                </a:lnTo>
                <a:lnTo>
                  <a:pt x="1703538" y="264319"/>
                </a:lnTo>
                <a:close/>
                <a:moveTo>
                  <a:pt x="643509" y="0"/>
                </a:moveTo>
                <a:lnTo>
                  <a:pt x="675345" y="0"/>
                </a:lnTo>
                <a:lnTo>
                  <a:pt x="675345" y="100668"/>
                </a:lnTo>
                <a:cubicBezTo>
                  <a:pt x="689455" y="83345"/>
                  <a:pt x="707811" y="74684"/>
                  <a:pt x="730411" y="74684"/>
                </a:cubicBezTo>
                <a:cubicBezTo>
                  <a:pt x="769760" y="74684"/>
                  <a:pt x="789607" y="96882"/>
                  <a:pt x="789952" y="141280"/>
                </a:cubicBezTo>
                <a:lnTo>
                  <a:pt x="789952" y="264319"/>
                </a:lnTo>
                <a:lnTo>
                  <a:pt x="758116" y="264319"/>
                </a:lnTo>
                <a:lnTo>
                  <a:pt x="758116" y="141107"/>
                </a:lnTo>
                <a:cubicBezTo>
                  <a:pt x="758002" y="127685"/>
                  <a:pt x="754933" y="117762"/>
                  <a:pt x="748910" y="111337"/>
                </a:cubicBezTo>
                <a:cubicBezTo>
                  <a:pt x="742887" y="104913"/>
                  <a:pt x="733508" y="101701"/>
                  <a:pt x="720774" y="101701"/>
                </a:cubicBezTo>
                <a:cubicBezTo>
                  <a:pt x="710449" y="101701"/>
                  <a:pt x="701386" y="104454"/>
                  <a:pt x="693585" y="109961"/>
                </a:cubicBezTo>
                <a:cubicBezTo>
                  <a:pt x="685784" y="115467"/>
                  <a:pt x="679704" y="122695"/>
                  <a:pt x="675345" y="131643"/>
                </a:cubicBezTo>
                <a:lnTo>
                  <a:pt x="675345" y="264319"/>
                </a:lnTo>
                <a:lnTo>
                  <a:pt x="643509" y="264319"/>
                </a:ln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US" sz="2800" b="0" dirty="0"/>
          </a:p>
        </p:txBody>
      </p:sp>
    </p:spTree>
    <p:extLst>
      <p:ext uri="{BB962C8B-B14F-4D97-AF65-F5344CB8AC3E}">
        <p14:creationId xmlns:p14="http://schemas.microsoft.com/office/powerpoint/2010/main" val="29167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up)">
                                      <p:cBhvr>
                                        <p:cTn id="20" dur="500"/>
                                        <p:tgtEl>
                                          <p:spTgt spid="5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left)">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CBCD6B24-83DF-470E-B116-56F469BEC01A}"/>
              </a:ext>
            </a:extLst>
          </p:cNvPr>
          <p:cNvSpPr txBox="1"/>
          <p:nvPr/>
        </p:nvSpPr>
        <p:spPr>
          <a:xfrm>
            <a:off x="4017307" y="1764792"/>
            <a:ext cx="4138891" cy="388726"/>
          </a:xfrm>
          <a:custGeom>
            <a:avLst/>
            <a:gdLst/>
            <a:ahLst/>
            <a:cxnLst/>
            <a:rect l="l" t="t" r="r" b="b"/>
            <a:pathLst>
              <a:path w="4138891" h="388726">
                <a:moveTo>
                  <a:pt x="1715086" y="262519"/>
                </a:moveTo>
                <a:cubicBezTo>
                  <a:pt x="1679426" y="262519"/>
                  <a:pt x="1660446" y="274844"/>
                  <a:pt x="1658145" y="299494"/>
                </a:cubicBezTo>
                <a:lnTo>
                  <a:pt x="1657899" y="303684"/>
                </a:lnTo>
                <a:cubicBezTo>
                  <a:pt x="1657899" y="312558"/>
                  <a:pt x="1661021" y="319871"/>
                  <a:pt x="1667266" y="325622"/>
                </a:cubicBezTo>
                <a:cubicBezTo>
                  <a:pt x="1673510" y="331374"/>
                  <a:pt x="1682056" y="334250"/>
                  <a:pt x="1692902" y="334250"/>
                </a:cubicBezTo>
                <a:cubicBezTo>
                  <a:pt x="1703419" y="334250"/>
                  <a:pt x="1713114" y="331908"/>
                  <a:pt x="1721988" y="327225"/>
                </a:cubicBezTo>
                <a:cubicBezTo>
                  <a:pt x="1730862" y="322541"/>
                  <a:pt x="1737435" y="316256"/>
                  <a:pt x="1741708" y="308368"/>
                </a:cubicBezTo>
                <a:lnTo>
                  <a:pt x="1741708" y="262519"/>
                </a:lnTo>
                <a:close/>
                <a:moveTo>
                  <a:pt x="3518674" y="170083"/>
                </a:moveTo>
                <a:cubicBezTo>
                  <a:pt x="3484328" y="170083"/>
                  <a:pt x="3467156" y="197980"/>
                  <a:pt x="3467156" y="253773"/>
                </a:cubicBezTo>
                <a:cubicBezTo>
                  <a:pt x="3467156" y="278789"/>
                  <a:pt x="3471510" y="297963"/>
                  <a:pt x="3480220" y="311295"/>
                </a:cubicBezTo>
                <a:cubicBezTo>
                  <a:pt x="3488930" y="324626"/>
                  <a:pt x="3501583" y="331292"/>
                  <a:pt x="3518181" y="331292"/>
                </a:cubicBezTo>
                <a:cubicBezTo>
                  <a:pt x="3540201" y="331292"/>
                  <a:pt x="3555730" y="321993"/>
                  <a:pt x="3564768" y="303395"/>
                </a:cubicBezTo>
                <a:lnTo>
                  <a:pt x="3564768" y="197980"/>
                </a:lnTo>
                <a:cubicBezTo>
                  <a:pt x="3555895" y="179382"/>
                  <a:pt x="3540530" y="170083"/>
                  <a:pt x="3518674" y="170083"/>
                </a:cubicBezTo>
                <a:close/>
                <a:moveTo>
                  <a:pt x="3816907" y="169590"/>
                </a:moveTo>
                <a:cubicBezTo>
                  <a:pt x="3802774" y="169590"/>
                  <a:pt x="3791312" y="174377"/>
                  <a:pt x="3782520" y="183950"/>
                </a:cubicBezTo>
                <a:cubicBezTo>
                  <a:pt x="3773729" y="193524"/>
                  <a:pt x="3768100" y="207224"/>
                  <a:pt x="3765635" y="225052"/>
                </a:cubicBezTo>
                <a:lnTo>
                  <a:pt x="3864727" y="225052"/>
                </a:lnTo>
                <a:lnTo>
                  <a:pt x="3864727" y="219355"/>
                </a:lnTo>
                <a:cubicBezTo>
                  <a:pt x="3864398" y="203510"/>
                  <a:pt x="3860126" y="191255"/>
                  <a:pt x="3851909" y="182589"/>
                </a:cubicBezTo>
                <a:cubicBezTo>
                  <a:pt x="3843693" y="173923"/>
                  <a:pt x="3832025" y="169590"/>
                  <a:pt x="3816907" y="169590"/>
                </a:cubicBezTo>
                <a:close/>
                <a:moveTo>
                  <a:pt x="3235882" y="169590"/>
                </a:moveTo>
                <a:cubicBezTo>
                  <a:pt x="3221749" y="169590"/>
                  <a:pt x="3210287" y="174377"/>
                  <a:pt x="3201495" y="183950"/>
                </a:cubicBezTo>
                <a:cubicBezTo>
                  <a:pt x="3192704" y="193524"/>
                  <a:pt x="3187075" y="207224"/>
                  <a:pt x="3184610" y="225052"/>
                </a:cubicBezTo>
                <a:lnTo>
                  <a:pt x="3283702" y="225052"/>
                </a:lnTo>
                <a:lnTo>
                  <a:pt x="3283702" y="219355"/>
                </a:lnTo>
                <a:cubicBezTo>
                  <a:pt x="3283373" y="203510"/>
                  <a:pt x="3279101" y="191255"/>
                  <a:pt x="3270884" y="182589"/>
                </a:cubicBezTo>
                <a:cubicBezTo>
                  <a:pt x="3262667" y="173923"/>
                  <a:pt x="3251000" y="169590"/>
                  <a:pt x="3235882" y="169590"/>
                </a:cubicBezTo>
                <a:close/>
                <a:moveTo>
                  <a:pt x="2950132" y="169590"/>
                </a:moveTo>
                <a:cubicBezTo>
                  <a:pt x="2935999" y="169590"/>
                  <a:pt x="2924537" y="174377"/>
                  <a:pt x="2915745" y="183950"/>
                </a:cubicBezTo>
                <a:cubicBezTo>
                  <a:pt x="2906954" y="193524"/>
                  <a:pt x="2901325" y="207224"/>
                  <a:pt x="2898860" y="225052"/>
                </a:cubicBezTo>
                <a:lnTo>
                  <a:pt x="2997952" y="225052"/>
                </a:lnTo>
                <a:lnTo>
                  <a:pt x="2997952" y="219355"/>
                </a:lnTo>
                <a:cubicBezTo>
                  <a:pt x="2997623" y="203510"/>
                  <a:pt x="2993350" y="191255"/>
                  <a:pt x="2985134" y="182589"/>
                </a:cubicBezTo>
                <a:cubicBezTo>
                  <a:pt x="2976917" y="173923"/>
                  <a:pt x="2965250" y="169590"/>
                  <a:pt x="2950132" y="169590"/>
                </a:cubicBezTo>
                <a:close/>
                <a:moveTo>
                  <a:pt x="969178" y="169590"/>
                </a:moveTo>
                <a:cubicBezTo>
                  <a:pt x="951759" y="169590"/>
                  <a:pt x="938284" y="176379"/>
                  <a:pt x="928753" y="189957"/>
                </a:cubicBezTo>
                <a:cubicBezTo>
                  <a:pt x="919222" y="203535"/>
                  <a:pt x="914456" y="224560"/>
                  <a:pt x="914456" y="253033"/>
                </a:cubicBezTo>
                <a:cubicBezTo>
                  <a:pt x="914456" y="278379"/>
                  <a:pt x="919222" y="297758"/>
                  <a:pt x="928753" y="311172"/>
                </a:cubicBezTo>
                <a:cubicBezTo>
                  <a:pt x="938284" y="324585"/>
                  <a:pt x="951923" y="331292"/>
                  <a:pt x="969671" y="331292"/>
                </a:cubicBezTo>
                <a:cubicBezTo>
                  <a:pt x="986926" y="331292"/>
                  <a:pt x="1000401" y="324667"/>
                  <a:pt x="1010097" y="311418"/>
                </a:cubicBezTo>
                <a:cubicBezTo>
                  <a:pt x="1019792" y="298169"/>
                  <a:pt x="1024640" y="276979"/>
                  <a:pt x="1024640" y="247849"/>
                </a:cubicBezTo>
                <a:cubicBezTo>
                  <a:pt x="1024640" y="222996"/>
                  <a:pt x="1019792" y="203740"/>
                  <a:pt x="1010097" y="190080"/>
                </a:cubicBezTo>
                <a:cubicBezTo>
                  <a:pt x="1000401" y="176420"/>
                  <a:pt x="986762" y="169590"/>
                  <a:pt x="969178" y="169590"/>
                </a:cubicBezTo>
                <a:close/>
                <a:moveTo>
                  <a:pt x="2058158" y="117086"/>
                </a:moveTo>
                <a:lnTo>
                  <a:pt x="2129642" y="117086"/>
                </a:lnTo>
                <a:lnTo>
                  <a:pt x="2129642" y="383796"/>
                </a:lnTo>
                <a:lnTo>
                  <a:pt x="2058158" y="383796"/>
                </a:lnTo>
                <a:close/>
                <a:moveTo>
                  <a:pt x="376335" y="117086"/>
                </a:moveTo>
                <a:lnTo>
                  <a:pt x="447573" y="117086"/>
                </a:lnTo>
                <a:lnTo>
                  <a:pt x="447573" y="289588"/>
                </a:lnTo>
                <a:cubicBezTo>
                  <a:pt x="447573" y="317390"/>
                  <a:pt x="460226" y="331292"/>
                  <a:pt x="485533" y="331292"/>
                </a:cubicBezTo>
                <a:cubicBezTo>
                  <a:pt x="509690" y="331292"/>
                  <a:pt x="526288" y="322901"/>
                  <a:pt x="535326" y="306118"/>
                </a:cubicBezTo>
                <a:lnTo>
                  <a:pt x="535326" y="117086"/>
                </a:lnTo>
                <a:lnTo>
                  <a:pt x="606810" y="117086"/>
                </a:lnTo>
                <a:lnTo>
                  <a:pt x="606810" y="383796"/>
                </a:lnTo>
                <a:lnTo>
                  <a:pt x="539763" y="383796"/>
                </a:lnTo>
                <a:lnTo>
                  <a:pt x="537791" y="356681"/>
                </a:lnTo>
                <a:cubicBezTo>
                  <a:pt x="520207" y="378044"/>
                  <a:pt x="495886" y="388726"/>
                  <a:pt x="464828" y="388726"/>
                </a:cubicBezTo>
                <a:cubicBezTo>
                  <a:pt x="436234" y="388726"/>
                  <a:pt x="414419" y="380509"/>
                  <a:pt x="399383" y="364076"/>
                </a:cubicBezTo>
                <a:cubicBezTo>
                  <a:pt x="384347" y="347643"/>
                  <a:pt x="376664" y="323568"/>
                  <a:pt x="376335" y="291852"/>
                </a:cubicBezTo>
                <a:close/>
                <a:moveTo>
                  <a:pt x="167864" y="115607"/>
                </a:moveTo>
                <a:lnTo>
                  <a:pt x="123248" y="249948"/>
                </a:lnTo>
                <a:lnTo>
                  <a:pt x="212973" y="249948"/>
                </a:lnTo>
                <a:close/>
                <a:moveTo>
                  <a:pt x="4116707" y="112156"/>
                </a:moveTo>
                <a:cubicBezTo>
                  <a:pt x="4124595" y="112156"/>
                  <a:pt x="4131989" y="113224"/>
                  <a:pt x="4138891" y="115361"/>
                </a:cubicBezTo>
                <a:lnTo>
                  <a:pt x="4137905" y="183887"/>
                </a:lnTo>
                <a:cubicBezTo>
                  <a:pt x="4128210" y="182572"/>
                  <a:pt x="4119665" y="181915"/>
                  <a:pt x="4112270" y="181915"/>
                </a:cubicBezTo>
                <a:cubicBezTo>
                  <a:pt x="4085320" y="181915"/>
                  <a:pt x="4067654" y="191035"/>
                  <a:pt x="4059273" y="209276"/>
                </a:cubicBezTo>
                <a:lnTo>
                  <a:pt x="4059273" y="383796"/>
                </a:lnTo>
                <a:lnTo>
                  <a:pt x="3988036" y="383796"/>
                </a:lnTo>
                <a:lnTo>
                  <a:pt x="3988036" y="117086"/>
                </a:lnTo>
                <a:lnTo>
                  <a:pt x="4055329" y="117086"/>
                </a:lnTo>
                <a:lnTo>
                  <a:pt x="4057301" y="148884"/>
                </a:lnTo>
                <a:cubicBezTo>
                  <a:pt x="4071598" y="124399"/>
                  <a:pt x="4091400" y="112156"/>
                  <a:pt x="4116707" y="112156"/>
                </a:cubicBezTo>
                <a:close/>
                <a:moveTo>
                  <a:pt x="3817153" y="112156"/>
                </a:moveTo>
                <a:cubicBezTo>
                  <a:pt x="3853635" y="112156"/>
                  <a:pt x="3882352" y="123659"/>
                  <a:pt x="3903304" y="146666"/>
                </a:cubicBezTo>
                <a:cubicBezTo>
                  <a:pt x="3924256" y="169672"/>
                  <a:pt x="3934732" y="202292"/>
                  <a:pt x="3934732" y="244525"/>
                </a:cubicBezTo>
                <a:lnTo>
                  <a:pt x="3934732" y="273612"/>
                </a:lnTo>
                <a:lnTo>
                  <a:pt x="3764896" y="273612"/>
                </a:lnTo>
                <a:cubicBezTo>
                  <a:pt x="3767197" y="291031"/>
                  <a:pt x="3774140" y="304999"/>
                  <a:pt x="3785725" y="315516"/>
                </a:cubicBezTo>
                <a:cubicBezTo>
                  <a:pt x="3797310" y="326033"/>
                  <a:pt x="3811977" y="331292"/>
                  <a:pt x="3829725" y="331292"/>
                </a:cubicBezTo>
                <a:cubicBezTo>
                  <a:pt x="3857168" y="331292"/>
                  <a:pt x="3878613" y="321350"/>
                  <a:pt x="3894060" y="301466"/>
                </a:cubicBezTo>
                <a:lnTo>
                  <a:pt x="3929063" y="340659"/>
                </a:lnTo>
                <a:cubicBezTo>
                  <a:pt x="3918381" y="355777"/>
                  <a:pt x="3903920" y="367568"/>
                  <a:pt x="3885679" y="376031"/>
                </a:cubicBezTo>
                <a:cubicBezTo>
                  <a:pt x="3867438" y="384494"/>
                  <a:pt x="3847226" y="388726"/>
                  <a:pt x="3825041" y="388726"/>
                </a:cubicBezTo>
                <a:cubicBezTo>
                  <a:pt x="3785930" y="388726"/>
                  <a:pt x="3754091" y="376729"/>
                  <a:pt x="3729524" y="352737"/>
                </a:cubicBezTo>
                <a:cubicBezTo>
                  <a:pt x="3704956" y="328745"/>
                  <a:pt x="3692672" y="296782"/>
                  <a:pt x="3692672" y="256850"/>
                </a:cubicBezTo>
                <a:lnTo>
                  <a:pt x="3692672" y="249948"/>
                </a:lnTo>
                <a:cubicBezTo>
                  <a:pt x="3692672" y="223162"/>
                  <a:pt x="3697849" y="199211"/>
                  <a:pt x="3708202" y="178094"/>
                </a:cubicBezTo>
                <a:cubicBezTo>
                  <a:pt x="3718555" y="156978"/>
                  <a:pt x="3733221" y="140709"/>
                  <a:pt x="3752201" y="129288"/>
                </a:cubicBezTo>
                <a:cubicBezTo>
                  <a:pt x="3771182" y="117867"/>
                  <a:pt x="3792832" y="112156"/>
                  <a:pt x="3817153" y="112156"/>
                </a:cubicBezTo>
                <a:close/>
                <a:moveTo>
                  <a:pt x="3236128" y="112156"/>
                </a:moveTo>
                <a:cubicBezTo>
                  <a:pt x="3272610" y="112156"/>
                  <a:pt x="3301326" y="123659"/>
                  <a:pt x="3322279" y="146666"/>
                </a:cubicBezTo>
                <a:cubicBezTo>
                  <a:pt x="3343231" y="169672"/>
                  <a:pt x="3353707" y="202292"/>
                  <a:pt x="3353707" y="244525"/>
                </a:cubicBezTo>
                <a:lnTo>
                  <a:pt x="3353707" y="273612"/>
                </a:lnTo>
                <a:lnTo>
                  <a:pt x="3183871" y="273612"/>
                </a:lnTo>
                <a:cubicBezTo>
                  <a:pt x="3186172" y="291031"/>
                  <a:pt x="3193114" y="304999"/>
                  <a:pt x="3204700" y="315516"/>
                </a:cubicBezTo>
                <a:cubicBezTo>
                  <a:pt x="3216285" y="326033"/>
                  <a:pt x="3230952" y="331292"/>
                  <a:pt x="3248699" y="331292"/>
                </a:cubicBezTo>
                <a:cubicBezTo>
                  <a:pt x="3276143" y="331292"/>
                  <a:pt x="3297588" y="321350"/>
                  <a:pt x="3313035" y="301466"/>
                </a:cubicBezTo>
                <a:lnTo>
                  <a:pt x="3348037" y="340659"/>
                </a:lnTo>
                <a:cubicBezTo>
                  <a:pt x="3337356" y="355777"/>
                  <a:pt x="3322895" y="367568"/>
                  <a:pt x="3304654" y="376031"/>
                </a:cubicBezTo>
                <a:cubicBezTo>
                  <a:pt x="3286413" y="384494"/>
                  <a:pt x="3266201" y="388726"/>
                  <a:pt x="3244016" y="388726"/>
                </a:cubicBezTo>
                <a:cubicBezTo>
                  <a:pt x="3204905" y="388726"/>
                  <a:pt x="3173066" y="376729"/>
                  <a:pt x="3148499" y="352737"/>
                </a:cubicBezTo>
                <a:cubicBezTo>
                  <a:pt x="3123931" y="328745"/>
                  <a:pt x="3111647" y="296782"/>
                  <a:pt x="3111647" y="256850"/>
                </a:cubicBezTo>
                <a:lnTo>
                  <a:pt x="3111647" y="249948"/>
                </a:lnTo>
                <a:cubicBezTo>
                  <a:pt x="3111647" y="223162"/>
                  <a:pt x="3116824" y="199211"/>
                  <a:pt x="3127177" y="178094"/>
                </a:cubicBezTo>
                <a:cubicBezTo>
                  <a:pt x="3137529" y="156978"/>
                  <a:pt x="3152196" y="140709"/>
                  <a:pt x="3171176" y="129288"/>
                </a:cubicBezTo>
                <a:cubicBezTo>
                  <a:pt x="3190156" y="117867"/>
                  <a:pt x="3211807" y="112156"/>
                  <a:pt x="3236128" y="112156"/>
                </a:cubicBezTo>
                <a:close/>
                <a:moveTo>
                  <a:pt x="2950378" y="112156"/>
                </a:moveTo>
                <a:cubicBezTo>
                  <a:pt x="2986860" y="112156"/>
                  <a:pt x="3015576" y="123659"/>
                  <a:pt x="3036529" y="146666"/>
                </a:cubicBezTo>
                <a:cubicBezTo>
                  <a:pt x="3057481" y="169672"/>
                  <a:pt x="3067957" y="202292"/>
                  <a:pt x="3067957" y="244525"/>
                </a:cubicBezTo>
                <a:lnTo>
                  <a:pt x="3067957" y="273612"/>
                </a:lnTo>
                <a:lnTo>
                  <a:pt x="2898121" y="273612"/>
                </a:lnTo>
                <a:cubicBezTo>
                  <a:pt x="2900422" y="291031"/>
                  <a:pt x="2907364" y="304999"/>
                  <a:pt x="2918950" y="315516"/>
                </a:cubicBezTo>
                <a:cubicBezTo>
                  <a:pt x="2930535" y="326033"/>
                  <a:pt x="2945202" y="331292"/>
                  <a:pt x="2962949" y="331292"/>
                </a:cubicBezTo>
                <a:cubicBezTo>
                  <a:pt x="2990392" y="331292"/>
                  <a:pt x="3011838" y="321350"/>
                  <a:pt x="3027285" y="301466"/>
                </a:cubicBezTo>
                <a:lnTo>
                  <a:pt x="3062287" y="340659"/>
                </a:lnTo>
                <a:cubicBezTo>
                  <a:pt x="3051606" y="355777"/>
                  <a:pt x="3037145" y="367568"/>
                  <a:pt x="3018904" y="376031"/>
                </a:cubicBezTo>
                <a:cubicBezTo>
                  <a:pt x="3000663" y="384494"/>
                  <a:pt x="2980451" y="388726"/>
                  <a:pt x="2958266" y="388726"/>
                </a:cubicBezTo>
                <a:cubicBezTo>
                  <a:pt x="2919155" y="388726"/>
                  <a:pt x="2887316" y="376729"/>
                  <a:pt x="2862749" y="352737"/>
                </a:cubicBezTo>
                <a:cubicBezTo>
                  <a:pt x="2838181" y="328745"/>
                  <a:pt x="2825897" y="296782"/>
                  <a:pt x="2825897" y="256850"/>
                </a:cubicBezTo>
                <a:lnTo>
                  <a:pt x="2825897" y="249948"/>
                </a:lnTo>
                <a:cubicBezTo>
                  <a:pt x="2825897" y="223162"/>
                  <a:pt x="2831074" y="199211"/>
                  <a:pt x="2841427" y="178094"/>
                </a:cubicBezTo>
                <a:cubicBezTo>
                  <a:pt x="2851779" y="156978"/>
                  <a:pt x="2866446" y="140709"/>
                  <a:pt x="2885426" y="129288"/>
                </a:cubicBezTo>
                <a:cubicBezTo>
                  <a:pt x="2904406" y="117867"/>
                  <a:pt x="2926057" y="112156"/>
                  <a:pt x="2950378" y="112156"/>
                </a:cubicBezTo>
                <a:close/>
                <a:moveTo>
                  <a:pt x="2308999" y="112156"/>
                </a:moveTo>
                <a:cubicBezTo>
                  <a:pt x="2342358" y="112156"/>
                  <a:pt x="2369103" y="121646"/>
                  <a:pt x="2389233" y="140627"/>
                </a:cubicBezTo>
                <a:cubicBezTo>
                  <a:pt x="2409364" y="159607"/>
                  <a:pt x="2419593" y="184873"/>
                  <a:pt x="2419922" y="216424"/>
                </a:cubicBezTo>
                <a:lnTo>
                  <a:pt x="2353121" y="216424"/>
                </a:lnTo>
                <a:cubicBezTo>
                  <a:pt x="2352793" y="202549"/>
                  <a:pt x="2348520" y="191274"/>
                  <a:pt x="2340304" y="182600"/>
                </a:cubicBezTo>
                <a:cubicBezTo>
                  <a:pt x="2332087" y="173927"/>
                  <a:pt x="2321241" y="169590"/>
                  <a:pt x="2307766" y="169590"/>
                </a:cubicBezTo>
                <a:cubicBezTo>
                  <a:pt x="2291169" y="169590"/>
                  <a:pt x="2278639" y="175638"/>
                  <a:pt x="2270175" y="187735"/>
                </a:cubicBezTo>
                <a:cubicBezTo>
                  <a:pt x="2261712" y="199831"/>
                  <a:pt x="2257481" y="219457"/>
                  <a:pt x="2257481" y="246613"/>
                </a:cubicBezTo>
                <a:lnTo>
                  <a:pt x="2257481" y="254019"/>
                </a:lnTo>
                <a:cubicBezTo>
                  <a:pt x="2257481" y="281506"/>
                  <a:pt x="2261671" y="301257"/>
                  <a:pt x="2270052" y="313271"/>
                </a:cubicBezTo>
                <a:cubicBezTo>
                  <a:pt x="2278433" y="325285"/>
                  <a:pt x="2291169" y="331292"/>
                  <a:pt x="2308259" y="331292"/>
                </a:cubicBezTo>
                <a:cubicBezTo>
                  <a:pt x="2321406" y="331292"/>
                  <a:pt x="2332087" y="327677"/>
                  <a:pt x="2340304" y="320446"/>
                </a:cubicBezTo>
                <a:cubicBezTo>
                  <a:pt x="2348520" y="313215"/>
                  <a:pt x="2352793" y="303602"/>
                  <a:pt x="2353121" y="291606"/>
                </a:cubicBezTo>
                <a:lnTo>
                  <a:pt x="2419922" y="291606"/>
                </a:lnTo>
                <a:cubicBezTo>
                  <a:pt x="2419758" y="309682"/>
                  <a:pt x="2414828" y="326239"/>
                  <a:pt x="2405132" y="341275"/>
                </a:cubicBezTo>
                <a:cubicBezTo>
                  <a:pt x="2395437" y="356311"/>
                  <a:pt x="2382167" y="367979"/>
                  <a:pt x="2365323" y="376277"/>
                </a:cubicBezTo>
                <a:cubicBezTo>
                  <a:pt x="2348479" y="384576"/>
                  <a:pt x="2329869" y="388726"/>
                  <a:pt x="2309492" y="388726"/>
                </a:cubicBezTo>
                <a:cubicBezTo>
                  <a:pt x="2271367" y="388726"/>
                  <a:pt x="2241294" y="376606"/>
                  <a:pt x="2219274" y="352367"/>
                </a:cubicBezTo>
                <a:cubicBezTo>
                  <a:pt x="2197253" y="328129"/>
                  <a:pt x="2186243" y="294646"/>
                  <a:pt x="2186243" y="251920"/>
                </a:cubicBezTo>
                <a:lnTo>
                  <a:pt x="2186243" y="247236"/>
                </a:lnTo>
                <a:cubicBezTo>
                  <a:pt x="2186243" y="206154"/>
                  <a:pt x="2197171" y="173370"/>
                  <a:pt x="2219027" y="148884"/>
                </a:cubicBezTo>
                <a:cubicBezTo>
                  <a:pt x="2240883" y="124399"/>
                  <a:pt x="2270874" y="112156"/>
                  <a:pt x="2308999" y="112156"/>
                </a:cubicBezTo>
                <a:close/>
                <a:moveTo>
                  <a:pt x="1705966" y="112156"/>
                </a:moveTo>
                <a:cubicBezTo>
                  <a:pt x="1738832" y="112156"/>
                  <a:pt x="1764920" y="120414"/>
                  <a:pt x="1784229" y="136929"/>
                </a:cubicBezTo>
                <a:cubicBezTo>
                  <a:pt x="1803537" y="153445"/>
                  <a:pt x="1813192" y="176656"/>
                  <a:pt x="1813192" y="206565"/>
                </a:cubicBezTo>
                <a:lnTo>
                  <a:pt x="1813192" y="322171"/>
                </a:lnTo>
                <a:cubicBezTo>
                  <a:pt x="1813356" y="347478"/>
                  <a:pt x="1816889" y="366623"/>
                  <a:pt x="1823791" y="379605"/>
                </a:cubicBezTo>
                <a:lnTo>
                  <a:pt x="1823791" y="383796"/>
                </a:lnTo>
                <a:lnTo>
                  <a:pt x="1751814" y="383796"/>
                </a:lnTo>
                <a:cubicBezTo>
                  <a:pt x="1748527" y="377387"/>
                  <a:pt x="1746145" y="369417"/>
                  <a:pt x="1744666" y="359885"/>
                </a:cubicBezTo>
                <a:cubicBezTo>
                  <a:pt x="1727411" y="379112"/>
                  <a:pt x="1704980" y="388726"/>
                  <a:pt x="1677372" y="388726"/>
                </a:cubicBezTo>
                <a:cubicBezTo>
                  <a:pt x="1651244" y="388726"/>
                  <a:pt x="1629593" y="381166"/>
                  <a:pt x="1612420" y="366048"/>
                </a:cubicBezTo>
                <a:cubicBezTo>
                  <a:pt x="1595248" y="350929"/>
                  <a:pt x="1586661" y="331867"/>
                  <a:pt x="1586661" y="308861"/>
                </a:cubicBezTo>
                <a:cubicBezTo>
                  <a:pt x="1586661" y="280596"/>
                  <a:pt x="1597138" y="258904"/>
                  <a:pt x="1618090" y="243786"/>
                </a:cubicBezTo>
                <a:cubicBezTo>
                  <a:pt x="1639042" y="228667"/>
                  <a:pt x="1669320" y="221026"/>
                  <a:pt x="1708924" y="220861"/>
                </a:cubicBezTo>
                <a:lnTo>
                  <a:pt x="1741708" y="220861"/>
                </a:lnTo>
                <a:lnTo>
                  <a:pt x="1741708" y="205579"/>
                </a:lnTo>
                <a:cubicBezTo>
                  <a:pt x="1741708" y="193254"/>
                  <a:pt x="1738544" y="183394"/>
                  <a:pt x="1732218" y="175999"/>
                </a:cubicBezTo>
                <a:cubicBezTo>
                  <a:pt x="1725891" y="168604"/>
                  <a:pt x="1715908" y="164907"/>
                  <a:pt x="1702268" y="164907"/>
                </a:cubicBezTo>
                <a:cubicBezTo>
                  <a:pt x="1690272" y="164907"/>
                  <a:pt x="1680864" y="167782"/>
                  <a:pt x="1674044" y="173534"/>
                </a:cubicBezTo>
                <a:cubicBezTo>
                  <a:pt x="1667225" y="179286"/>
                  <a:pt x="1663815" y="187173"/>
                  <a:pt x="1663815" y="197198"/>
                </a:cubicBezTo>
                <a:lnTo>
                  <a:pt x="1592577" y="197198"/>
                </a:lnTo>
                <a:cubicBezTo>
                  <a:pt x="1592577" y="181751"/>
                  <a:pt x="1597343" y="167454"/>
                  <a:pt x="1606874" y="154307"/>
                </a:cubicBezTo>
                <a:cubicBezTo>
                  <a:pt x="1616405" y="141161"/>
                  <a:pt x="1629881" y="130849"/>
                  <a:pt x="1647300" y="123372"/>
                </a:cubicBezTo>
                <a:cubicBezTo>
                  <a:pt x="1664719" y="115895"/>
                  <a:pt x="1684274" y="112156"/>
                  <a:pt x="1705966" y="112156"/>
                </a:cubicBezTo>
                <a:close/>
                <a:moveTo>
                  <a:pt x="1295265" y="112156"/>
                </a:moveTo>
                <a:cubicBezTo>
                  <a:pt x="1329610" y="112156"/>
                  <a:pt x="1353192" y="125714"/>
                  <a:pt x="1366010" y="152828"/>
                </a:cubicBezTo>
                <a:cubicBezTo>
                  <a:pt x="1384744" y="125714"/>
                  <a:pt x="1411447" y="112156"/>
                  <a:pt x="1446121" y="112156"/>
                </a:cubicBezTo>
                <a:cubicBezTo>
                  <a:pt x="1475043" y="112156"/>
                  <a:pt x="1496571" y="120578"/>
                  <a:pt x="1510703" y="137422"/>
                </a:cubicBezTo>
                <a:cubicBezTo>
                  <a:pt x="1524836" y="154266"/>
                  <a:pt x="1531902" y="179614"/>
                  <a:pt x="1531902" y="213466"/>
                </a:cubicBezTo>
                <a:lnTo>
                  <a:pt x="1531902" y="383796"/>
                </a:lnTo>
                <a:lnTo>
                  <a:pt x="1460418" y="383796"/>
                </a:lnTo>
                <a:lnTo>
                  <a:pt x="1460418" y="213713"/>
                </a:lnTo>
                <a:cubicBezTo>
                  <a:pt x="1460418" y="198594"/>
                  <a:pt x="1457460" y="187543"/>
                  <a:pt x="1451544" y="180559"/>
                </a:cubicBezTo>
                <a:cubicBezTo>
                  <a:pt x="1445628" y="173575"/>
                  <a:pt x="1435193" y="170083"/>
                  <a:pt x="1420239" y="170083"/>
                </a:cubicBezTo>
                <a:cubicBezTo>
                  <a:pt x="1398876" y="170083"/>
                  <a:pt x="1384086" y="180272"/>
                  <a:pt x="1375870" y="200649"/>
                </a:cubicBezTo>
                <a:lnTo>
                  <a:pt x="1376116" y="383796"/>
                </a:lnTo>
                <a:lnTo>
                  <a:pt x="1304879" y="383796"/>
                </a:lnTo>
                <a:lnTo>
                  <a:pt x="1304879" y="213959"/>
                </a:lnTo>
                <a:cubicBezTo>
                  <a:pt x="1304879" y="198512"/>
                  <a:pt x="1301839" y="187338"/>
                  <a:pt x="1295758" y="180436"/>
                </a:cubicBezTo>
                <a:cubicBezTo>
                  <a:pt x="1289678" y="173534"/>
                  <a:pt x="1279325" y="170083"/>
                  <a:pt x="1264700" y="170083"/>
                </a:cubicBezTo>
                <a:cubicBezTo>
                  <a:pt x="1244487" y="170083"/>
                  <a:pt x="1229862" y="178464"/>
                  <a:pt x="1220824" y="195226"/>
                </a:cubicBezTo>
                <a:lnTo>
                  <a:pt x="1220824" y="383796"/>
                </a:lnTo>
                <a:lnTo>
                  <a:pt x="1149586" y="383796"/>
                </a:lnTo>
                <a:lnTo>
                  <a:pt x="1149586" y="117086"/>
                </a:lnTo>
                <a:lnTo>
                  <a:pt x="1216386" y="117086"/>
                </a:lnTo>
                <a:lnTo>
                  <a:pt x="1218605" y="146912"/>
                </a:lnTo>
                <a:cubicBezTo>
                  <a:pt x="1237503" y="123742"/>
                  <a:pt x="1263056" y="112156"/>
                  <a:pt x="1295265" y="112156"/>
                </a:cubicBezTo>
                <a:close/>
                <a:moveTo>
                  <a:pt x="969178" y="112156"/>
                </a:moveTo>
                <a:cubicBezTo>
                  <a:pt x="1005167" y="112156"/>
                  <a:pt x="1034541" y="123167"/>
                  <a:pt x="1057301" y="145187"/>
                </a:cubicBezTo>
                <a:cubicBezTo>
                  <a:pt x="1080061" y="167207"/>
                  <a:pt x="1092755" y="197116"/>
                  <a:pt x="1095385" y="234912"/>
                </a:cubicBezTo>
                <a:lnTo>
                  <a:pt x="1095878" y="253152"/>
                </a:lnTo>
                <a:cubicBezTo>
                  <a:pt x="1095878" y="294071"/>
                  <a:pt x="1084457" y="326896"/>
                  <a:pt x="1061615" y="351628"/>
                </a:cubicBezTo>
                <a:cubicBezTo>
                  <a:pt x="1038772" y="376360"/>
                  <a:pt x="1008125" y="388726"/>
                  <a:pt x="969671" y="388726"/>
                </a:cubicBezTo>
                <a:cubicBezTo>
                  <a:pt x="931218" y="388726"/>
                  <a:pt x="900529" y="376401"/>
                  <a:pt x="877605" y="351751"/>
                </a:cubicBezTo>
                <a:cubicBezTo>
                  <a:pt x="854681" y="327101"/>
                  <a:pt x="843219" y="293578"/>
                  <a:pt x="843219" y="251180"/>
                </a:cubicBezTo>
                <a:lnTo>
                  <a:pt x="843219" y="247976"/>
                </a:lnTo>
                <a:cubicBezTo>
                  <a:pt x="843219" y="221519"/>
                  <a:pt x="848313" y="197937"/>
                  <a:pt x="858501" y="177231"/>
                </a:cubicBezTo>
                <a:cubicBezTo>
                  <a:pt x="868690" y="156526"/>
                  <a:pt x="883356" y="140503"/>
                  <a:pt x="902501" y="129165"/>
                </a:cubicBezTo>
                <a:cubicBezTo>
                  <a:pt x="921646" y="117826"/>
                  <a:pt x="943871" y="112156"/>
                  <a:pt x="969178" y="112156"/>
                </a:cubicBezTo>
                <a:close/>
                <a:moveTo>
                  <a:pt x="1887536" y="51518"/>
                </a:moveTo>
                <a:lnTo>
                  <a:pt x="1958773" y="51518"/>
                </a:lnTo>
                <a:lnTo>
                  <a:pt x="1958773" y="117086"/>
                </a:lnTo>
                <a:lnTo>
                  <a:pt x="2004376" y="117086"/>
                </a:lnTo>
                <a:lnTo>
                  <a:pt x="2004376" y="169344"/>
                </a:lnTo>
                <a:lnTo>
                  <a:pt x="1958773" y="169344"/>
                </a:lnTo>
                <a:lnTo>
                  <a:pt x="1958773" y="302452"/>
                </a:lnTo>
                <a:cubicBezTo>
                  <a:pt x="1958773" y="312312"/>
                  <a:pt x="1960663" y="319378"/>
                  <a:pt x="1964443" y="323650"/>
                </a:cubicBezTo>
                <a:cubicBezTo>
                  <a:pt x="1968223" y="327923"/>
                  <a:pt x="1975453" y="330059"/>
                  <a:pt x="1986135" y="330059"/>
                </a:cubicBezTo>
                <a:cubicBezTo>
                  <a:pt x="1994022" y="330059"/>
                  <a:pt x="2001007" y="329484"/>
                  <a:pt x="2007087" y="328334"/>
                </a:cubicBezTo>
                <a:lnTo>
                  <a:pt x="2007087" y="382317"/>
                </a:lnTo>
                <a:cubicBezTo>
                  <a:pt x="1993119" y="386589"/>
                  <a:pt x="1978740" y="388726"/>
                  <a:pt x="1963950" y="388726"/>
                </a:cubicBezTo>
                <a:cubicBezTo>
                  <a:pt x="1913993" y="388726"/>
                  <a:pt x="1888522" y="363501"/>
                  <a:pt x="1887536" y="313051"/>
                </a:cubicBezTo>
                <a:lnTo>
                  <a:pt x="1887536" y="169344"/>
                </a:lnTo>
                <a:lnTo>
                  <a:pt x="1848590" y="169344"/>
                </a:lnTo>
                <a:lnTo>
                  <a:pt x="1848590" y="117086"/>
                </a:lnTo>
                <a:lnTo>
                  <a:pt x="1887536" y="117086"/>
                </a:lnTo>
                <a:close/>
                <a:moveTo>
                  <a:pt x="687386" y="51518"/>
                </a:moveTo>
                <a:lnTo>
                  <a:pt x="758624" y="51518"/>
                </a:lnTo>
                <a:lnTo>
                  <a:pt x="758624" y="117086"/>
                </a:lnTo>
                <a:lnTo>
                  <a:pt x="804226" y="117086"/>
                </a:lnTo>
                <a:lnTo>
                  <a:pt x="804226" y="169344"/>
                </a:lnTo>
                <a:lnTo>
                  <a:pt x="758624" y="169344"/>
                </a:lnTo>
                <a:lnTo>
                  <a:pt x="758624" y="302452"/>
                </a:lnTo>
                <a:cubicBezTo>
                  <a:pt x="758624" y="312312"/>
                  <a:pt x="760514" y="319378"/>
                  <a:pt x="764293" y="323650"/>
                </a:cubicBezTo>
                <a:cubicBezTo>
                  <a:pt x="768073" y="327923"/>
                  <a:pt x="775303" y="330059"/>
                  <a:pt x="785985" y="330059"/>
                </a:cubicBezTo>
                <a:cubicBezTo>
                  <a:pt x="793873" y="330059"/>
                  <a:pt x="800857" y="329484"/>
                  <a:pt x="806937" y="328334"/>
                </a:cubicBezTo>
                <a:lnTo>
                  <a:pt x="806937" y="382317"/>
                </a:lnTo>
                <a:cubicBezTo>
                  <a:pt x="792969" y="386589"/>
                  <a:pt x="778590" y="388726"/>
                  <a:pt x="763800" y="388726"/>
                </a:cubicBezTo>
                <a:cubicBezTo>
                  <a:pt x="713844" y="388726"/>
                  <a:pt x="688372" y="363501"/>
                  <a:pt x="687386" y="313051"/>
                </a:cubicBezTo>
                <a:lnTo>
                  <a:pt x="687386" y="169344"/>
                </a:lnTo>
                <a:lnTo>
                  <a:pt x="648440" y="169344"/>
                </a:lnTo>
                <a:lnTo>
                  <a:pt x="648440" y="117086"/>
                </a:lnTo>
                <a:lnTo>
                  <a:pt x="687386" y="117086"/>
                </a:lnTo>
                <a:close/>
                <a:moveTo>
                  <a:pt x="133601" y="24897"/>
                </a:moveTo>
                <a:lnTo>
                  <a:pt x="202128" y="24897"/>
                </a:lnTo>
                <a:lnTo>
                  <a:pt x="336468" y="383796"/>
                </a:lnTo>
                <a:lnTo>
                  <a:pt x="257836" y="383796"/>
                </a:lnTo>
                <a:lnTo>
                  <a:pt x="232940" y="309847"/>
                </a:lnTo>
                <a:lnTo>
                  <a:pt x="103282" y="309847"/>
                </a:lnTo>
                <a:lnTo>
                  <a:pt x="78633" y="383796"/>
                </a:lnTo>
                <a:lnTo>
                  <a:pt x="0" y="383796"/>
                </a:lnTo>
                <a:close/>
                <a:moveTo>
                  <a:pt x="2093900" y="11339"/>
                </a:moveTo>
                <a:cubicBezTo>
                  <a:pt x="2106061" y="11339"/>
                  <a:pt x="2115756" y="14790"/>
                  <a:pt x="2122987" y="21692"/>
                </a:cubicBezTo>
                <a:cubicBezTo>
                  <a:pt x="2130217" y="28594"/>
                  <a:pt x="2133833" y="37386"/>
                  <a:pt x="2133833" y="48067"/>
                </a:cubicBezTo>
                <a:cubicBezTo>
                  <a:pt x="2133833" y="58913"/>
                  <a:pt x="2130176" y="67787"/>
                  <a:pt x="2122863" y="74689"/>
                </a:cubicBezTo>
                <a:cubicBezTo>
                  <a:pt x="2115551" y="81591"/>
                  <a:pt x="2105896" y="85042"/>
                  <a:pt x="2093900" y="85042"/>
                </a:cubicBezTo>
                <a:cubicBezTo>
                  <a:pt x="2081904" y="85042"/>
                  <a:pt x="2072250" y="81591"/>
                  <a:pt x="2064937" y="74689"/>
                </a:cubicBezTo>
                <a:cubicBezTo>
                  <a:pt x="2057624" y="67787"/>
                  <a:pt x="2053968" y="58913"/>
                  <a:pt x="2053968" y="48067"/>
                </a:cubicBezTo>
                <a:cubicBezTo>
                  <a:pt x="2053968" y="37386"/>
                  <a:pt x="2057542" y="28594"/>
                  <a:pt x="2064691" y="21692"/>
                </a:cubicBezTo>
                <a:cubicBezTo>
                  <a:pt x="2071839" y="14790"/>
                  <a:pt x="2081575" y="11339"/>
                  <a:pt x="2093900" y="11339"/>
                </a:cubicBezTo>
                <a:close/>
                <a:moveTo>
                  <a:pt x="3564768" y="5177"/>
                </a:moveTo>
                <a:lnTo>
                  <a:pt x="3636252" y="5177"/>
                </a:lnTo>
                <a:lnTo>
                  <a:pt x="3636252" y="383796"/>
                </a:lnTo>
                <a:lnTo>
                  <a:pt x="3571917" y="383796"/>
                </a:lnTo>
                <a:lnTo>
                  <a:pt x="3568466" y="355449"/>
                </a:lnTo>
                <a:cubicBezTo>
                  <a:pt x="3550718" y="377633"/>
                  <a:pt x="3527876" y="388726"/>
                  <a:pt x="3499940" y="388726"/>
                </a:cubicBezTo>
                <a:cubicBezTo>
                  <a:pt x="3468553" y="388726"/>
                  <a:pt x="3443369" y="376360"/>
                  <a:pt x="3424389" y="351628"/>
                </a:cubicBezTo>
                <a:cubicBezTo>
                  <a:pt x="3405408" y="326896"/>
                  <a:pt x="3395918" y="292510"/>
                  <a:pt x="3395918" y="248469"/>
                </a:cubicBezTo>
                <a:cubicBezTo>
                  <a:pt x="3395918" y="206893"/>
                  <a:pt x="3405244" y="173780"/>
                  <a:pt x="3423896" y="149131"/>
                </a:cubicBezTo>
                <a:cubicBezTo>
                  <a:pt x="3442547" y="124481"/>
                  <a:pt x="3468060" y="112156"/>
                  <a:pt x="3500433" y="112156"/>
                </a:cubicBezTo>
                <a:cubicBezTo>
                  <a:pt x="3526397" y="112156"/>
                  <a:pt x="3547842" y="121852"/>
                  <a:pt x="3564768" y="141243"/>
                </a:cubicBezTo>
                <a:close/>
                <a:moveTo>
                  <a:pt x="2762343" y="0"/>
                </a:moveTo>
                <a:cubicBezTo>
                  <a:pt x="2772203" y="0"/>
                  <a:pt x="2784281" y="1644"/>
                  <a:pt x="2798578" y="4930"/>
                </a:cubicBezTo>
                <a:lnTo>
                  <a:pt x="2797839" y="60146"/>
                </a:lnTo>
                <a:cubicBezTo>
                  <a:pt x="2791923" y="58667"/>
                  <a:pt x="2784692" y="57927"/>
                  <a:pt x="2776147" y="57927"/>
                </a:cubicBezTo>
                <a:cubicBezTo>
                  <a:pt x="2749361" y="57927"/>
                  <a:pt x="2735968" y="70498"/>
                  <a:pt x="2735968" y="95641"/>
                </a:cubicBezTo>
                <a:lnTo>
                  <a:pt x="2735968" y="117086"/>
                </a:lnTo>
                <a:lnTo>
                  <a:pt x="2788965" y="117086"/>
                </a:lnTo>
                <a:lnTo>
                  <a:pt x="2788965" y="169344"/>
                </a:lnTo>
                <a:lnTo>
                  <a:pt x="2735968" y="169344"/>
                </a:lnTo>
                <a:lnTo>
                  <a:pt x="2735968" y="383796"/>
                </a:lnTo>
                <a:lnTo>
                  <a:pt x="2664484" y="383796"/>
                </a:lnTo>
                <a:lnTo>
                  <a:pt x="2664484" y="169344"/>
                </a:lnTo>
                <a:lnTo>
                  <a:pt x="2624798" y="169344"/>
                </a:lnTo>
                <a:lnTo>
                  <a:pt x="2624798" y="117086"/>
                </a:lnTo>
                <a:lnTo>
                  <a:pt x="2664484" y="117086"/>
                </a:lnTo>
                <a:lnTo>
                  <a:pt x="2664484" y="94409"/>
                </a:lnTo>
                <a:cubicBezTo>
                  <a:pt x="2664484" y="64500"/>
                  <a:pt x="2673070" y="41289"/>
                  <a:pt x="2690243" y="24773"/>
                </a:cubicBezTo>
                <a:cubicBezTo>
                  <a:pt x="2707416" y="8258"/>
                  <a:pt x="2731449" y="0"/>
                  <a:pt x="2762343" y="0"/>
                </a:cubicBez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buClr>
                <a:schemeClr val="bg1"/>
              </a:buClr>
            </a:pPr>
            <a:endParaRPr lang="en-US" sz="4000" dirty="0"/>
          </a:p>
        </p:txBody>
      </p:sp>
      <p:sp>
        <p:nvSpPr>
          <p:cNvPr id="17" name="TextBox 16">
            <a:extLst>
              <a:ext uri="{FF2B5EF4-FFF2-40B4-BE49-F238E27FC236}">
                <a16:creationId xmlns:a16="http://schemas.microsoft.com/office/drawing/2014/main" id="{D0841B61-ABA5-45E3-B0C9-78132F58D851}"/>
              </a:ext>
            </a:extLst>
          </p:cNvPr>
          <p:cNvSpPr txBox="1"/>
          <p:nvPr/>
        </p:nvSpPr>
        <p:spPr>
          <a:xfrm>
            <a:off x="295702" y="3093590"/>
            <a:ext cx="3951399" cy="646331"/>
          </a:xfrm>
          <a:prstGeom prst="rect">
            <a:avLst/>
          </a:prstGeom>
          <a:noFill/>
        </p:spPr>
        <p:txBody>
          <a:bodyPr wrap="square" rtlCol="0">
            <a:spAutoFit/>
          </a:bodyPr>
          <a:lstStyle/>
          <a:p>
            <a:r>
              <a:rPr lang="en-US" sz="3600" dirty="0">
                <a:solidFill>
                  <a:schemeClr val="bg1"/>
                </a:solidFill>
                <a:latin typeface="Roboto" panose="02000000000000000000" pitchFamily="2" charset="0"/>
                <a:ea typeface="Roboto" panose="02000000000000000000" pitchFamily="2" charset="0"/>
              </a:rPr>
              <a:t>- Tilted surface</a:t>
            </a:r>
          </a:p>
        </p:txBody>
      </p:sp>
      <p:sp>
        <p:nvSpPr>
          <p:cNvPr id="18" name="TextBox 17">
            <a:extLst>
              <a:ext uri="{FF2B5EF4-FFF2-40B4-BE49-F238E27FC236}">
                <a16:creationId xmlns:a16="http://schemas.microsoft.com/office/drawing/2014/main" id="{274E6117-911F-492D-BA90-A15E4FD50336}"/>
              </a:ext>
            </a:extLst>
          </p:cNvPr>
          <p:cNvSpPr txBox="1"/>
          <p:nvPr/>
        </p:nvSpPr>
        <p:spPr>
          <a:xfrm>
            <a:off x="295702" y="3801885"/>
            <a:ext cx="5876498" cy="646331"/>
          </a:xfrm>
          <a:prstGeom prst="rect">
            <a:avLst/>
          </a:prstGeom>
          <a:noFill/>
        </p:spPr>
        <p:txBody>
          <a:bodyPr wrap="square" rtlCol="0">
            <a:spAutoFit/>
          </a:bodyPr>
          <a:lstStyle/>
          <a:p>
            <a:r>
              <a:rPr lang="en-US" sz="3600" dirty="0">
                <a:solidFill>
                  <a:schemeClr val="bg1"/>
                </a:solidFill>
                <a:latin typeface="Roboto" panose="02000000000000000000" pitchFamily="2" charset="0"/>
                <a:ea typeface="Roboto" panose="02000000000000000000" pitchFamily="2" charset="0"/>
              </a:rPr>
              <a:t>- Mini servo motor (MG90S)</a:t>
            </a:r>
          </a:p>
        </p:txBody>
      </p:sp>
      <p:sp>
        <p:nvSpPr>
          <p:cNvPr id="19" name="TextBox 18">
            <a:extLst>
              <a:ext uri="{FF2B5EF4-FFF2-40B4-BE49-F238E27FC236}">
                <a16:creationId xmlns:a16="http://schemas.microsoft.com/office/drawing/2014/main" id="{567F6EFD-C136-489F-8737-798CDE2049EB}"/>
              </a:ext>
            </a:extLst>
          </p:cNvPr>
          <p:cNvSpPr txBox="1"/>
          <p:nvPr/>
        </p:nvSpPr>
        <p:spPr>
          <a:xfrm>
            <a:off x="295702" y="4510180"/>
            <a:ext cx="5550001" cy="646331"/>
          </a:xfrm>
          <a:prstGeom prst="rect">
            <a:avLst/>
          </a:prstGeom>
          <a:noFill/>
        </p:spPr>
        <p:txBody>
          <a:bodyPr wrap="square" rtlCol="0">
            <a:spAutoFit/>
          </a:bodyPr>
          <a:lstStyle/>
          <a:p>
            <a:r>
              <a:rPr lang="en-US" sz="3600" dirty="0">
                <a:solidFill>
                  <a:schemeClr val="bg1"/>
                </a:solidFill>
                <a:latin typeface="Roboto" panose="02000000000000000000" pitchFamily="2" charset="0"/>
                <a:ea typeface="Roboto" panose="02000000000000000000" pitchFamily="2" charset="0"/>
              </a:rPr>
              <a:t>- Sensor (E18-D80NK)</a:t>
            </a:r>
          </a:p>
        </p:txBody>
      </p:sp>
      <p:sp>
        <p:nvSpPr>
          <p:cNvPr id="21" name="TextBox 20">
            <a:extLst>
              <a:ext uri="{FF2B5EF4-FFF2-40B4-BE49-F238E27FC236}">
                <a16:creationId xmlns:a16="http://schemas.microsoft.com/office/drawing/2014/main" id="{56F19B36-8DCF-4F56-8F94-49ECB7469FEA}"/>
              </a:ext>
            </a:extLst>
          </p:cNvPr>
          <p:cNvSpPr txBox="1"/>
          <p:nvPr/>
        </p:nvSpPr>
        <p:spPr>
          <a:xfrm>
            <a:off x="295702" y="5218476"/>
            <a:ext cx="5691180" cy="646331"/>
          </a:xfrm>
          <a:prstGeom prst="rect">
            <a:avLst/>
          </a:prstGeom>
          <a:noFill/>
        </p:spPr>
        <p:txBody>
          <a:bodyPr wrap="square" rtlCol="0">
            <a:spAutoFit/>
          </a:bodyPr>
          <a:lstStyle/>
          <a:p>
            <a:r>
              <a:rPr lang="en-US" sz="3600" dirty="0">
                <a:solidFill>
                  <a:schemeClr val="bg1"/>
                </a:solidFill>
                <a:latin typeface="Roboto" panose="02000000000000000000" pitchFamily="2" charset="0"/>
                <a:ea typeface="Roboto" panose="02000000000000000000" pitchFamily="2" charset="0"/>
              </a:rPr>
              <a:t>- Sensor (Flying fish MH-B)</a:t>
            </a:r>
          </a:p>
        </p:txBody>
      </p:sp>
      <p:pic>
        <p:nvPicPr>
          <p:cNvPr id="23" name="Picture 4" descr="https://lh3.googleusercontent.com/ESNak7CBY9trFRQvWBbgCt1wl4uVRuYxnoYuhRZGLJ8veALNR4rgyYLse8p3HjB3A3KT95OtWuL7s0Yp8lw6v6XrfJe7eFYJT_bgwfark_EHeqeV5l8PgPI4uSASAuMtcCuIpJot">
            <a:extLst>
              <a:ext uri="{FF2B5EF4-FFF2-40B4-BE49-F238E27FC236}">
                <a16:creationId xmlns:a16="http://schemas.microsoft.com/office/drawing/2014/main" id="{916B98E1-ECB4-41A4-943E-3352D048C29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2600" r="91200">
                        <a14:foregroundMark x1="6600" y1="76600" x2="6600" y2="76600"/>
                        <a14:foregroundMark x1="2600" y1="77400" x2="2600" y2="77400"/>
                        <a14:foregroundMark x1="49600" y1="70400" x2="49600" y2="70400"/>
                        <a14:foregroundMark x1="91200" y1="47600" x2="91200" y2="47600"/>
                      </a14:backgroundRemoval>
                    </a14:imgEffect>
                  </a14:imgLayer>
                </a14:imgProps>
              </a:ext>
              <a:ext uri="{28A0092B-C50C-407E-A947-70E740481C1C}">
                <a14:useLocalDpi xmlns:a14="http://schemas.microsoft.com/office/drawing/2010/main" val="0"/>
              </a:ext>
            </a:extLst>
          </a:blip>
          <a:srcRect/>
          <a:stretch>
            <a:fillRect/>
          </a:stretch>
        </p:blipFill>
        <p:spPr bwMode="auto">
          <a:xfrm>
            <a:off x="7148993" y="2707777"/>
            <a:ext cx="3497306" cy="3497306"/>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25" name="Picture 6" descr="https://lh6.googleusercontent.com/iXwvylTsOtp881nyPcKKm7CJZia_ZONhAJq6nsywpdv3Ti0MmxGHFPZCP5TONKzEgZZBQSUkM7l86DgN3orw7FDSpemILzoRybEzQ-E8rzhnEv3Ewf-OozPv6NaelThMxSbpSsmj">
            <a:extLst>
              <a:ext uri="{FF2B5EF4-FFF2-40B4-BE49-F238E27FC236}">
                <a16:creationId xmlns:a16="http://schemas.microsoft.com/office/drawing/2014/main" id="{00ED0A0B-6686-4814-BBE7-B6DC91479FD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296" b="95493" l="3774" r="96415">
                        <a14:foregroundMark x1="8679" y1="20000" x2="8679" y2="20000"/>
                        <a14:foregroundMark x1="10000" y1="35211" x2="10000" y2="35211"/>
                        <a14:foregroundMark x1="3774" y1="34930" x2="3774" y2="34930"/>
                        <a14:foregroundMark x1="42830" y1="87606" x2="42830" y2="87606"/>
                        <a14:foregroundMark x1="43208" y1="95493" x2="43208" y2="95493"/>
                        <a14:foregroundMark x1="92642" y1="42254" x2="92642" y2="42254"/>
                        <a14:foregroundMark x1="96415" y1="42254" x2="96415" y2="42254"/>
                        <a14:backgroundMark x1="17170" y1="46479" x2="17170" y2="46479"/>
                        <a14:backgroundMark x1="13585" y1="42817" x2="13585" y2="42817"/>
                        <a14:backgroundMark x1="13019" y1="41972" x2="13019" y2="41972"/>
                        <a14:backgroundMark x1="12453" y1="41690" x2="12453" y2="41690"/>
                        <a14:backgroundMark x1="12264" y1="40845" x2="12264" y2="40845"/>
                        <a14:backgroundMark x1="24528" y1="48732" x2="24528" y2="48732"/>
                        <a14:backgroundMark x1="31698" y1="48732" x2="31698" y2="48732"/>
                        <a14:backgroundMark x1="35472" y1="47887" x2="35472" y2="47887"/>
                        <a14:backgroundMark x1="32830" y1="56056" x2="32830" y2="56056"/>
                        <a14:backgroundMark x1="33962" y1="57465" x2="33962" y2="57465"/>
                        <a14:backgroundMark x1="35849" y1="59718" x2="35849" y2="59718"/>
                        <a14:backgroundMark x1="37736" y1="61690" x2="37736" y2="61690"/>
                        <a14:backgroundMark x1="36792" y1="60845" x2="36792" y2="60845"/>
                        <a14:backgroundMark x1="6792" y1="33521" x2="6792" y2="33521"/>
                        <a14:backgroundMark x1="6981" y1="36620" x2="6981" y2="36620"/>
                        <a14:backgroundMark x1="6981" y1="37746" x2="6981" y2="37746"/>
                        <a14:backgroundMark x1="7170" y1="38028" x2="7170" y2="38028"/>
                        <a14:backgroundMark x1="9623" y1="21690" x2="9623" y2="21690"/>
                        <a14:backgroundMark x1="50755" y1="47887" x2="50755" y2="47887"/>
                      </a14:backgroundRemoval>
                    </a14:imgEffect>
                  </a14:imgLayer>
                </a14:imgProps>
              </a:ext>
              <a:ext uri="{28A0092B-C50C-407E-A947-70E740481C1C}">
                <a14:useLocalDpi xmlns:a14="http://schemas.microsoft.com/office/drawing/2010/main" val="0"/>
              </a:ext>
            </a:extLst>
          </a:blip>
          <a:srcRect/>
          <a:stretch>
            <a:fillRect/>
          </a:stretch>
        </p:blipFill>
        <p:spPr bwMode="auto">
          <a:xfrm>
            <a:off x="7146570" y="3283028"/>
            <a:ext cx="3502152" cy="2346804"/>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26" name="Picture 10" descr="https://lh5.googleusercontent.com/7499DVG4wMD_kchm7F2JBMzzKy-7UEvZ8-jT6sDMgGzu56VMPj9vgjAb6J520RaE5DPJR9KoAwGA9Bu9mLFgjSRLjSi_FhPVaxiHHoAufwNqJM6Z-bNHmc_RaCMIwbxexQO8cl__">
            <a:extLst>
              <a:ext uri="{FF2B5EF4-FFF2-40B4-BE49-F238E27FC236}">
                <a16:creationId xmlns:a16="http://schemas.microsoft.com/office/drawing/2014/main" id="{73F0DDC8-3AA0-4C5C-8B61-CED876B164F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5750" r="93750">
                        <a14:foregroundMark x1="8750" y1="49125" x2="8750" y2="49125"/>
                        <a14:foregroundMark x1="5750" y1="49875" x2="5750" y2="49875"/>
                        <a14:foregroundMark x1="80125" y1="41125" x2="80125" y2="41125"/>
                        <a14:foregroundMark x1="69250" y1="49875" x2="69250" y2="49875"/>
                        <a14:foregroundMark x1="78250" y1="59750" x2="78250" y2="59750"/>
                        <a14:foregroundMark x1="81125" y1="59375" x2="81125" y2="59375"/>
                        <a14:foregroundMark x1="82250" y1="60250" x2="82250" y2="60250"/>
                        <a14:foregroundMark x1="82250" y1="60625" x2="82250" y2="60625"/>
                        <a14:foregroundMark x1="82625" y1="60500" x2="82625" y2="60500"/>
                        <a14:foregroundMark x1="90875" y1="44625" x2="90875" y2="44625"/>
                        <a14:foregroundMark x1="76250" y1="45125" x2="76250" y2="45125"/>
                        <a14:foregroundMark x1="82250" y1="58125" x2="82250" y2="58125"/>
                        <a14:foregroundMark x1="92750" y1="49750" x2="92750" y2="49750"/>
                        <a14:foregroundMark x1="93625" y1="44750" x2="93625" y2="44750"/>
                        <a14:foregroundMark x1="76125" y1="43250" x2="76125" y2="43250"/>
                        <a14:foregroundMark x1="92750" y1="54375" x2="92750" y2="54375"/>
                        <a14:foregroundMark x1="93375" y1="54375" x2="93375" y2="54375"/>
                        <a14:foregroundMark x1="93750" y1="54500" x2="93750" y2="54500"/>
                        <a14:foregroundMark x1="93500" y1="49750" x2="93500" y2="49750"/>
                        <a14:foregroundMark x1="24750" y1="39625" x2="24750" y2="39625"/>
                      </a14:backgroundRemoval>
                    </a14:imgEffect>
                  </a14:imgLayer>
                </a14:imgProps>
              </a:ext>
              <a:ext uri="{28A0092B-C50C-407E-A947-70E740481C1C}">
                <a14:useLocalDpi xmlns:a14="http://schemas.microsoft.com/office/drawing/2010/main" val="0"/>
              </a:ext>
            </a:extLst>
          </a:blip>
          <a:srcRect/>
          <a:stretch>
            <a:fillRect/>
          </a:stretch>
        </p:blipFill>
        <p:spPr bwMode="auto">
          <a:xfrm>
            <a:off x="7148994" y="2707778"/>
            <a:ext cx="3497305" cy="3497305"/>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CFF5B1-0DFE-4ADA-AD2C-20BF4B343258}"/>
              </a:ext>
            </a:extLst>
          </p:cNvPr>
          <p:cNvSpPr txBox="1"/>
          <p:nvPr/>
        </p:nvSpPr>
        <p:spPr>
          <a:xfrm>
            <a:off x="3352238" y="429768"/>
            <a:ext cx="5487525" cy="626418"/>
          </a:xfrm>
          <a:custGeom>
            <a:avLst/>
            <a:gdLst/>
            <a:ahLst/>
            <a:cxnLst/>
            <a:rect l="l" t="t" r="r" b="b"/>
            <a:pathLst>
              <a:path w="5487525" h="626418">
                <a:moveTo>
                  <a:pt x="3066543" y="335031"/>
                </a:moveTo>
                <a:cubicBezTo>
                  <a:pt x="3020118" y="335031"/>
                  <a:pt x="2995408" y="351077"/>
                  <a:pt x="2992413" y="383168"/>
                </a:cubicBezTo>
                <a:lnTo>
                  <a:pt x="2992092" y="388623"/>
                </a:lnTo>
                <a:cubicBezTo>
                  <a:pt x="2992092" y="400176"/>
                  <a:pt x="2996156" y="409696"/>
                  <a:pt x="3004286" y="417184"/>
                </a:cubicBezTo>
                <a:cubicBezTo>
                  <a:pt x="3012416" y="424672"/>
                  <a:pt x="3023541" y="428416"/>
                  <a:pt x="3037661" y="428416"/>
                </a:cubicBezTo>
                <a:cubicBezTo>
                  <a:pt x="3051353" y="428416"/>
                  <a:pt x="3063976" y="425367"/>
                  <a:pt x="3075528" y="419270"/>
                </a:cubicBezTo>
                <a:cubicBezTo>
                  <a:pt x="3087081" y="413173"/>
                  <a:pt x="3095639" y="404990"/>
                  <a:pt x="3101201" y="394720"/>
                </a:cubicBezTo>
                <a:lnTo>
                  <a:pt x="3101201" y="335031"/>
                </a:lnTo>
                <a:close/>
                <a:moveTo>
                  <a:pt x="4792070" y="214690"/>
                </a:moveTo>
                <a:cubicBezTo>
                  <a:pt x="4747357" y="214690"/>
                  <a:pt x="4725000" y="251008"/>
                  <a:pt x="4725000" y="323644"/>
                </a:cubicBezTo>
                <a:cubicBezTo>
                  <a:pt x="4725000" y="356213"/>
                  <a:pt x="4730669" y="381175"/>
                  <a:pt x="4742008" y="398531"/>
                </a:cubicBezTo>
                <a:cubicBezTo>
                  <a:pt x="4753347" y="415887"/>
                  <a:pt x="4769820" y="424565"/>
                  <a:pt x="4791428" y="424565"/>
                </a:cubicBezTo>
                <a:cubicBezTo>
                  <a:pt x="4820096" y="424565"/>
                  <a:pt x="4840314" y="412459"/>
                  <a:pt x="4852080" y="388247"/>
                </a:cubicBezTo>
                <a:lnTo>
                  <a:pt x="4852080" y="251008"/>
                </a:lnTo>
                <a:cubicBezTo>
                  <a:pt x="4840528" y="226796"/>
                  <a:pt x="4820524" y="214690"/>
                  <a:pt x="4792070" y="214690"/>
                </a:cubicBezTo>
                <a:close/>
                <a:moveTo>
                  <a:pt x="2075301" y="214690"/>
                </a:moveTo>
                <a:cubicBezTo>
                  <a:pt x="2046205" y="214690"/>
                  <a:pt x="2026202" y="225814"/>
                  <a:pt x="2015291" y="248064"/>
                </a:cubicBezTo>
                <a:lnTo>
                  <a:pt x="2015291" y="390228"/>
                </a:lnTo>
                <a:cubicBezTo>
                  <a:pt x="2026630" y="413119"/>
                  <a:pt x="2046847" y="424565"/>
                  <a:pt x="2075943" y="424565"/>
                </a:cubicBezTo>
                <a:cubicBezTo>
                  <a:pt x="2120229" y="424565"/>
                  <a:pt x="2142372" y="388302"/>
                  <a:pt x="2142372" y="315776"/>
                </a:cubicBezTo>
                <a:cubicBezTo>
                  <a:pt x="2142372" y="283471"/>
                  <a:pt x="2136649" y="258547"/>
                  <a:pt x="2125203" y="241004"/>
                </a:cubicBezTo>
                <a:cubicBezTo>
                  <a:pt x="2113757" y="223461"/>
                  <a:pt x="2097123" y="214690"/>
                  <a:pt x="2075301" y="214690"/>
                </a:cubicBezTo>
                <a:close/>
                <a:moveTo>
                  <a:pt x="5176921" y="214048"/>
                </a:moveTo>
                <a:cubicBezTo>
                  <a:pt x="5158522" y="214048"/>
                  <a:pt x="5143600" y="220280"/>
                  <a:pt x="5132154" y="232743"/>
                </a:cubicBezTo>
                <a:cubicBezTo>
                  <a:pt x="5120708" y="245207"/>
                  <a:pt x="5113380" y="263043"/>
                  <a:pt x="5110172" y="286253"/>
                </a:cubicBezTo>
                <a:lnTo>
                  <a:pt x="5239178" y="286253"/>
                </a:lnTo>
                <a:lnTo>
                  <a:pt x="5239178" y="278837"/>
                </a:lnTo>
                <a:cubicBezTo>
                  <a:pt x="5238750" y="258208"/>
                  <a:pt x="5233187" y="242253"/>
                  <a:pt x="5222490" y="230971"/>
                </a:cubicBezTo>
                <a:cubicBezTo>
                  <a:pt x="5211793" y="219689"/>
                  <a:pt x="5196604" y="214048"/>
                  <a:pt x="5176921" y="214048"/>
                </a:cubicBezTo>
                <a:close/>
                <a:moveTo>
                  <a:pt x="4415242" y="214048"/>
                </a:moveTo>
                <a:cubicBezTo>
                  <a:pt x="4392564" y="214048"/>
                  <a:pt x="4375021" y="222886"/>
                  <a:pt x="4362613" y="240563"/>
                </a:cubicBezTo>
                <a:cubicBezTo>
                  <a:pt x="4350204" y="258240"/>
                  <a:pt x="4344000" y="285612"/>
                  <a:pt x="4344000" y="322681"/>
                </a:cubicBezTo>
                <a:cubicBezTo>
                  <a:pt x="4344000" y="355678"/>
                  <a:pt x="4350204" y="380908"/>
                  <a:pt x="4362613" y="398371"/>
                </a:cubicBezTo>
                <a:cubicBezTo>
                  <a:pt x="4375021" y="415834"/>
                  <a:pt x="4392778" y="424565"/>
                  <a:pt x="4415884" y="424565"/>
                </a:cubicBezTo>
                <a:cubicBezTo>
                  <a:pt x="4438348" y="424565"/>
                  <a:pt x="4455891" y="415941"/>
                  <a:pt x="4468513" y="398692"/>
                </a:cubicBezTo>
                <a:cubicBezTo>
                  <a:pt x="4481136" y="381443"/>
                  <a:pt x="4487447" y="353856"/>
                  <a:pt x="4487447" y="315932"/>
                </a:cubicBezTo>
                <a:cubicBezTo>
                  <a:pt x="4487447" y="283577"/>
                  <a:pt x="4481136" y="258507"/>
                  <a:pt x="4468513" y="240723"/>
                </a:cubicBezTo>
                <a:cubicBezTo>
                  <a:pt x="4455891" y="222940"/>
                  <a:pt x="4438134" y="214048"/>
                  <a:pt x="4415242" y="214048"/>
                </a:cubicBezTo>
                <a:close/>
                <a:moveTo>
                  <a:pt x="1709821" y="214048"/>
                </a:moveTo>
                <a:cubicBezTo>
                  <a:pt x="1691422" y="214048"/>
                  <a:pt x="1676500" y="220280"/>
                  <a:pt x="1665054" y="232743"/>
                </a:cubicBezTo>
                <a:cubicBezTo>
                  <a:pt x="1653608" y="245207"/>
                  <a:pt x="1646281" y="263043"/>
                  <a:pt x="1643072" y="286253"/>
                </a:cubicBezTo>
                <a:lnTo>
                  <a:pt x="1772078" y="286253"/>
                </a:lnTo>
                <a:lnTo>
                  <a:pt x="1772078" y="278837"/>
                </a:lnTo>
                <a:cubicBezTo>
                  <a:pt x="1771650" y="258208"/>
                  <a:pt x="1766088" y="242253"/>
                  <a:pt x="1755391" y="230971"/>
                </a:cubicBezTo>
                <a:cubicBezTo>
                  <a:pt x="1744693" y="219689"/>
                  <a:pt x="1729504" y="214048"/>
                  <a:pt x="1709821" y="214048"/>
                </a:cubicBezTo>
                <a:close/>
                <a:moveTo>
                  <a:pt x="595717" y="214048"/>
                </a:moveTo>
                <a:cubicBezTo>
                  <a:pt x="573039" y="214048"/>
                  <a:pt x="555497" y="222886"/>
                  <a:pt x="543088" y="240563"/>
                </a:cubicBezTo>
                <a:cubicBezTo>
                  <a:pt x="530679" y="258240"/>
                  <a:pt x="524475" y="285612"/>
                  <a:pt x="524475" y="322681"/>
                </a:cubicBezTo>
                <a:cubicBezTo>
                  <a:pt x="524475" y="355678"/>
                  <a:pt x="530679" y="380908"/>
                  <a:pt x="543088" y="398371"/>
                </a:cubicBezTo>
                <a:cubicBezTo>
                  <a:pt x="555497" y="415834"/>
                  <a:pt x="573254" y="424565"/>
                  <a:pt x="596359" y="424565"/>
                </a:cubicBezTo>
                <a:cubicBezTo>
                  <a:pt x="618823" y="424565"/>
                  <a:pt x="636366" y="415941"/>
                  <a:pt x="648988" y="398692"/>
                </a:cubicBezTo>
                <a:cubicBezTo>
                  <a:pt x="661611" y="381443"/>
                  <a:pt x="667922" y="353856"/>
                  <a:pt x="667922" y="315932"/>
                </a:cubicBezTo>
                <a:cubicBezTo>
                  <a:pt x="667922" y="283577"/>
                  <a:pt x="661611" y="258507"/>
                  <a:pt x="648988" y="240723"/>
                </a:cubicBezTo>
                <a:cubicBezTo>
                  <a:pt x="636366" y="222940"/>
                  <a:pt x="618609" y="214048"/>
                  <a:pt x="595717" y="214048"/>
                </a:cubicBezTo>
                <a:close/>
                <a:moveTo>
                  <a:pt x="2529902" y="145694"/>
                </a:moveTo>
                <a:lnTo>
                  <a:pt x="2622645" y="145694"/>
                </a:lnTo>
                <a:lnTo>
                  <a:pt x="2622645" y="370271"/>
                </a:lnTo>
                <a:cubicBezTo>
                  <a:pt x="2622645" y="406467"/>
                  <a:pt x="2639118" y="424565"/>
                  <a:pt x="2672065" y="424565"/>
                </a:cubicBezTo>
                <a:cubicBezTo>
                  <a:pt x="2703514" y="424565"/>
                  <a:pt x="2725122" y="413641"/>
                  <a:pt x="2736889" y="391792"/>
                </a:cubicBezTo>
                <a:lnTo>
                  <a:pt x="2736889" y="145694"/>
                </a:lnTo>
                <a:lnTo>
                  <a:pt x="2829953" y="145694"/>
                </a:lnTo>
                <a:lnTo>
                  <a:pt x="2829953" y="492919"/>
                </a:lnTo>
                <a:lnTo>
                  <a:pt x="2742665" y="492919"/>
                </a:lnTo>
                <a:lnTo>
                  <a:pt x="2740098" y="457619"/>
                </a:lnTo>
                <a:cubicBezTo>
                  <a:pt x="2717206" y="485431"/>
                  <a:pt x="2685543" y="499337"/>
                  <a:pt x="2645108" y="499337"/>
                </a:cubicBezTo>
                <a:cubicBezTo>
                  <a:pt x="2607883" y="499337"/>
                  <a:pt x="2579482" y="488640"/>
                  <a:pt x="2559907" y="467246"/>
                </a:cubicBezTo>
                <a:cubicBezTo>
                  <a:pt x="2540331" y="445852"/>
                  <a:pt x="2530329" y="414510"/>
                  <a:pt x="2529902" y="373219"/>
                </a:cubicBezTo>
                <a:close/>
                <a:moveTo>
                  <a:pt x="5177242" y="139276"/>
                </a:moveTo>
                <a:cubicBezTo>
                  <a:pt x="5224736" y="139276"/>
                  <a:pt x="5262122" y="154251"/>
                  <a:pt x="5289400" y="184203"/>
                </a:cubicBezTo>
                <a:cubicBezTo>
                  <a:pt x="5316678" y="214155"/>
                  <a:pt x="5330316" y="256622"/>
                  <a:pt x="5330316" y="311605"/>
                </a:cubicBezTo>
                <a:lnTo>
                  <a:pt x="5330316" y="349472"/>
                </a:lnTo>
                <a:lnTo>
                  <a:pt x="5109208" y="349472"/>
                </a:lnTo>
                <a:cubicBezTo>
                  <a:pt x="5112204" y="372150"/>
                  <a:pt x="5121243" y="390335"/>
                  <a:pt x="5136326" y="404027"/>
                </a:cubicBezTo>
                <a:cubicBezTo>
                  <a:pt x="5151408" y="417719"/>
                  <a:pt x="5170502" y="424565"/>
                  <a:pt x="5193608" y="424565"/>
                </a:cubicBezTo>
                <a:cubicBezTo>
                  <a:pt x="5229336" y="424565"/>
                  <a:pt x="5257256" y="411622"/>
                  <a:pt x="5277366" y="385735"/>
                </a:cubicBezTo>
                <a:lnTo>
                  <a:pt x="5322935" y="436760"/>
                </a:lnTo>
                <a:cubicBezTo>
                  <a:pt x="5309030" y="456442"/>
                  <a:pt x="5290202" y="471792"/>
                  <a:pt x="5266455" y="482810"/>
                </a:cubicBezTo>
                <a:cubicBezTo>
                  <a:pt x="5242708" y="493828"/>
                  <a:pt x="5216393" y="499337"/>
                  <a:pt x="5187511" y="499337"/>
                </a:cubicBezTo>
                <a:cubicBezTo>
                  <a:pt x="5136593" y="499337"/>
                  <a:pt x="5095142" y="483720"/>
                  <a:pt x="5063158" y="452484"/>
                </a:cubicBezTo>
                <a:cubicBezTo>
                  <a:pt x="5031174" y="421249"/>
                  <a:pt x="5015182" y="379638"/>
                  <a:pt x="5015182" y="327650"/>
                </a:cubicBezTo>
                <a:lnTo>
                  <a:pt x="5015182" y="318665"/>
                </a:lnTo>
                <a:cubicBezTo>
                  <a:pt x="5015182" y="283792"/>
                  <a:pt x="5021921" y="252610"/>
                  <a:pt x="5035399" y="225119"/>
                </a:cubicBezTo>
                <a:cubicBezTo>
                  <a:pt x="5048878" y="197628"/>
                  <a:pt x="5067972" y="176448"/>
                  <a:pt x="5092682" y="161579"/>
                </a:cubicBezTo>
                <a:cubicBezTo>
                  <a:pt x="5117392" y="146710"/>
                  <a:pt x="5145578" y="139276"/>
                  <a:pt x="5177242" y="139276"/>
                </a:cubicBezTo>
                <a:close/>
                <a:moveTo>
                  <a:pt x="4415242" y="139276"/>
                </a:moveTo>
                <a:cubicBezTo>
                  <a:pt x="4462095" y="139276"/>
                  <a:pt x="4500337" y="153610"/>
                  <a:pt x="4529968" y="182278"/>
                </a:cubicBezTo>
                <a:cubicBezTo>
                  <a:pt x="4559598" y="210946"/>
                  <a:pt x="4576125" y="249883"/>
                  <a:pt x="4579548" y="299089"/>
                </a:cubicBezTo>
                <a:lnTo>
                  <a:pt x="4580190" y="322836"/>
                </a:lnTo>
                <a:cubicBezTo>
                  <a:pt x="4580190" y="376108"/>
                  <a:pt x="4565321" y="418842"/>
                  <a:pt x="4535583" y="451040"/>
                </a:cubicBezTo>
                <a:cubicBezTo>
                  <a:pt x="4505846" y="483238"/>
                  <a:pt x="4465946" y="499337"/>
                  <a:pt x="4415884" y="499337"/>
                </a:cubicBezTo>
                <a:cubicBezTo>
                  <a:pt x="4365822" y="499337"/>
                  <a:pt x="4325868" y="483292"/>
                  <a:pt x="4296024" y="451201"/>
                </a:cubicBezTo>
                <a:cubicBezTo>
                  <a:pt x="4266179" y="419110"/>
                  <a:pt x="4251257" y="375466"/>
                  <a:pt x="4251257" y="320269"/>
                </a:cubicBezTo>
                <a:lnTo>
                  <a:pt x="4251257" y="316097"/>
                </a:lnTo>
                <a:cubicBezTo>
                  <a:pt x="4251257" y="281653"/>
                  <a:pt x="4257889" y="250952"/>
                  <a:pt x="4271153" y="223996"/>
                </a:cubicBezTo>
                <a:cubicBezTo>
                  <a:pt x="4284417" y="197039"/>
                  <a:pt x="4303512" y="176180"/>
                  <a:pt x="4328436" y="161418"/>
                </a:cubicBezTo>
                <a:cubicBezTo>
                  <a:pt x="4353360" y="146656"/>
                  <a:pt x="4382295" y="139276"/>
                  <a:pt x="4415242" y="139276"/>
                </a:cubicBezTo>
                <a:close/>
                <a:moveTo>
                  <a:pt x="3874331" y="139276"/>
                </a:moveTo>
                <a:cubicBezTo>
                  <a:pt x="3919044" y="139276"/>
                  <a:pt x="3949745" y="156926"/>
                  <a:pt x="3966432" y="192226"/>
                </a:cubicBezTo>
                <a:cubicBezTo>
                  <a:pt x="3990821" y="156926"/>
                  <a:pt x="4025587" y="139276"/>
                  <a:pt x="4070728" y="139276"/>
                </a:cubicBezTo>
                <a:cubicBezTo>
                  <a:pt x="4108382" y="139276"/>
                  <a:pt x="4136408" y="150240"/>
                  <a:pt x="4154807" y="172169"/>
                </a:cubicBezTo>
                <a:cubicBezTo>
                  <a:pt x="4173206" y="194098"/>
                  <a:pt x="4182405" y="227098"/>
                  <a:pt x="4182405" y="271170"/>
                </a:cubicBezTo>
                <a:lnTo>
                  <a:pt x="4182405" y="492919"/>
                </a:lnTo>
                <a:lnTo>
                  <a:pt x="4089341" y="492919"/>
                </a:lnTo>
                <a:lnTo>
                  <a:pt x="4089341" y="271491"/>
                </a:lnTo>
                <a:cubicBezTo>
                  <a:pt x="4089341" y="251808"/>
                  <a:pt x="4085490" y="237421"/>
                  <a:pt x="4077788" y="228328"/>
                </a:cubicBezTo>
                <a:cubicBezTo>
                  <a:pt x="4070086" y="219236"/>
                  <a:pt x="4056501" y="214690"/>
                  <a:pt x="4037032" y="214690"/>
                </a:cubicBezTo>
                <a:cubicBezTo>
                  <a:pt x="4009220" y="214690"/>
                  <a:pt x="3989966" y="227954"/>
                  <a:pt x="3979269" y="254482"/>
                </a:cubicBezTo>
                <a:lnTo>
                  <a:pt x="3979589" y="492919"/>
                </a:lnTo>
                <a:lnTo>
                  <a:pt x="3886846" y="492919"/>
                </a:lnTo>
                <a:lnTo>
                  <a:pt x="3886846" y="271812"/>
                </a:lnTo>
                <a:cubicBezTo>
                  <a:pt x="3886846" y="251701"/>
                  <a:pt x="3882888" y="237153"/>
                  <a:pt x="3874973" y="228168"/>
                </a:cubicBezTo>
                <a:cubicBezTo>
                  <a:pt x="3867057" y="219182"/>
                  <a:pt x="3853579" y="214690"/>
                  <a:pt x="3834538" y="214690"/>
                </a:cubicBezTo>
                <a:cubicBezTo>
                  <a:pt x="3808223" y="214690"/>
                  <a:pt x="3789182" y="225600"/>
                  <a:pt x="3777416" y="247422"/>
                </a:cubicBezTo>
                <a:lnTo>
                  <a:pt x="3777416" y="492919"/>
                </a:lnTo>
                <a:lnTo>
                  <a:pt x="3684673" y="492919"/>
                </a:lnTo>
                <a:lnTo>
                  <a:pt x="3684673" y="145694"/>
                </a:lnTo>
                <a:lnTo>
                  <a:pt x="3771639" y="145694"/>
                </a:lnTo>
                <a:lnTo>
                  <a:pt x="3774528" y="184524"/>
                </a:lnTo>
                <a:cubicBezTo>
                  <a:pt x="3799131" y="154358"/>
                  <a:pt x="3832398" y="139276"/>
                  <a:pt x="3874331" y="139276"/>
                </a:cubicBezTo>
                <a:close/>
                <a:moveTo>
                  <a:pt x="3054669" y="139276"/>
                </a:moveTo>
                <a:cubicBezTo>
                  <a:pt x="3097457" y="139276"/>
                  <a:pt x="3131420" y="150026"/>
                  <a:pt x="3156558" y="171527"/>
                </a:cubicBezTo>
                <a:cubicBezTo>
                  <a:pt x="3181696" y="193028"/>
                  <a:pt x="3194265" y="223247"/>
                  <a:pt x="3194265" y="262184"/>
                </a:cubicBezTo>
                <a:lnTo>
                  <a:pt x="3194265" y="412691"/>
                </a:lnTo>
                <a:cubicBezTo>
                  <a:pt x="3194479" y="445638"/>
                  <a:pt x="3199079" y="470562"/>
                  <a:pt x="3208064" y="487464"/>
                </a:cubicBezTo>
                <a:lnTo>
                  <a:pt x="3208064" y="492919"/>
                </a:lnTo>
                <a:lnTo>
                  <a:pt x="3114359" y="492919"/>
                </a:lnTo>
                <a:cubicBezTo>
                  <a:pt x="3110080" y="484575"/>
                  <a:pt x="3106978" y="474199"/>
                  <a:pt x="3105052" y="461791"/>
                </a:cubicBezTo>
                <a:cubicBezTo>
                  <a:pt x="3082588" y="486822"/>
                  <a:pt x="3053386" y="499337"/>
                  <a:pt x="3017444" y="499337"/>
                </a:cubicBezTo>
                <a:cubicBezTo>
                  <a:pt x="2983427" y="499337"/>
                  <a:pt x="2955241" y="489496"/>
                  <a:pt x="2932884" y="469813"/>
                </a:cubicBezTo>
                <a:cubicBezTo>
                  <a:pt x="2910527" y="450131"/>
                  <a:pt x="2899349" y="425314"/>
                  <a:pt x="2899349" y="395362"/>
                </a:cubicBezTo>
                <a:cubicBezTo>
                  <a:pt x="2899349" y="358564"/>
                  <a:pt x="2912987" y="330324"/>
                  <a:pt x="2940265" y="310642"/>
                </a:cubicBezTo>
                <a:cubicBezTo>
                  <a:pt x="2967542" y="290959"/>
                  <a:pt x="3006960" y="281011"/>
                  <a:pt x="3058520" y="280797"/>
                </a:cubicBezTo>
                <a:lnTo>
                  <a:pt x="3101201" y="280797"/>
                </a:lnTo>
                <a:lnTo>
                  <a:pt x="3101201" y="260901"/>
                </a:lnTo>
                <a:cubicBezTo>
                  <a:pt x="3101201" y="244855"/>
                  <a:pt x="3097083" y="232019"/>
                  <a:pt x="3088846" y="222391"/>
                </a:cubicBezTo>
                <a:cubicBezTo>
                  <a:pt x="3080609" y="212764"/>
                  <a:pt x="3067613" y="207950"/>
                  <a:pt x="3049856" y="207950"/>
                </a:cubicBezTo>
                <a:cubicBezTo>
                  <a:pt x="3034238" y="207950"/>
                  <a:pt x="3021990" y="211694"/>
                  <a:pt x="3013111" y="219182"/>
                </a:cubicBezTo>
                <a:cubicBezTo>
                  <a:pt x="3004233" y="226670"/>
                  <a:pt x="2999793" y="236939"/>
                  <a:pt x="2999793" y="249990"/>
                </a:cubicBezTo>
                <a:lnTo>
                  <a:pt x="2907051" y="249990"/>
                </a:lnTo>
                <a:cubicBezTo>
                  <a:pt x="2907051" y="229879"/>
                  <a:pt x="2913255" y="211266"/>
                  <a:pt x="2925663" y="194151"/>
                </a:cubicBezTo>
                <a:cubicBezTo>
                  <a:pt x="2938072" y="177036"/>
                  <a:pt x="2955615" y="163611"/>
                  <a:pt x="2978292" y="153877"/>
                </a:cubicBezTo>
                <a:cubicBezTo>
                  <a:pt x="3000970" y="144143"/>
                  <a:pt x="3026429" y="139276"/>
                  <a:pt x="3054669" y="139276"/>
                </a:cubicBezTo>
                <a:close/>
                <a:moveTo>
                  <a:pt x="2099690" y="139276"/>
                </a:moveTo>
                <a:cubicBezTo>
                  <a:pt x="2142479" y="139276"/>
                  <a:pt x="2175746" y="155107"/>
                  <a:pt x="2199494" y="186770"/>
                </a:cubicBezTo>
                <a:cubicBezTo>
                  <a:pt x="2223241" y="218433"/>
                  <a:pt x="2235115" y="262077"/>
                  <a:pt x="2235115" y="317702"/>
                </a:cubicBezTo>
                <a:lnTo>
                  <a:pt x="2235115" y="322515"/>
                </a:lnTo>
                <a:cubicBezTo>
                  <a:pt x="2235115" y="376001"/>
                  <a:pt x="2222974" y="418842"/>
                  <a:pt x="2198691" y="451040"/>
                </a:cubicBezTo>
                <a:cubicBezTo>
                  <a:pt x="2174409" y="483238"/>
                  <a:pt x="2141623" y="499337"/>
                  <a:pt x="2100332" y="499337"/>
                </a:cubicBezTo>
                <a:cubicBezTo>
                  <a:pt x="2065246" y="499337"/>
                  <a:pt x="2036899" y="487143"/>
                  <a:pt x="2015291" y="462753"/>
                </a:cubicBezTo>
                <a:lnTo>
                  <a:pt x="2015291" y="626418"/>
                </a:lnTo>
                <a:lnTo>
                  <a:pt x="1922548" y="626418"/>
                </a:lnTo>
                <a:lnTo>
                  <a:pt x="1922548" y="145694"/>
                </a:lnTo>
                <a:lnTo>
                  <a:pt x="2008552" y="145694"/>
                </a:lnTo>
                <a:lnTo>
                  <a:pt x="2011761" y="179710"/>
                </a:lnTo>
                <a:cubicBezTo>
                  <a:pt x="2034225" y="152754"/>
                  <a:pt x="2063534" y="139276"/>
                  <a:pt x="2099690" y="139276"/>
                </a:cubicBezTo>
                <a:close/>
                <a:moveTo>
                  <a:pt x="1710142" y="139276"/>
                </a:moveTo>
                <a:cubicBezTo>
                  <a:pt x="1757637" y="139276"/>
                  <a:pt x="1795023" y="154251"/>
                  <a:pt x="1822300" y="184203"/>
                </a:cubicBezTo>
                <a:cubicBezTo>
                  <a:pt x="1849578" y="214155"/>
                  <a:pt x="1863216" y="256622"/>
                  <a:pt x="1863216" y="311605"/>
                </a:cubicBezTo>
                <a:lnTo>
                  <a:pt x="1863216" y="349472"/>
                </a:lnTo>
                <a:lnTo>
                  <a:pt x="1642109" y="349472"/>
                </a:lnTo>
                <a:cubicBezTo>
                  <a:pt x="1645104" y="372150"/>
                  <a:pt x="1654143" y="390335"/>
                  <a:pt x="1669226" y="404027"/>
                </a:cubicBezTo>
                <a:cubicBezTo>
                  <a:pt x="1684309" y="417719"/>
                  <a:pt x="1703403" y="424565"/>
                  <a:pt x="1726509" y="424565"/>
                </a:cubicBezTo>
                <a:cubicBezTo>
                  <a:pt x="1762237" y="424565"/>
                  <a:pt x="1790156" y="411622"/>
                  <a:pt x="1810266" y="385735"/>
                </a:cubicBezTo>
                <a:lnTo>
                  <a:pt x="1855836" y="436760"/>
                </a:lnTo>
                <a:cubicBezTo>
                  <a:pt x="1841929" y="456442"/>
                  <a:pt x="1823103" y="471792"/>
                  <a:pt x="1799355" y="482810"/>
                </a:cubicBezTo>
                <a:cubicBezTo>
                  <a:pt x="1775608" y="493828"/>
                  <a:pt x="1749293" y="499337"/>
                  <a:pt x="1720411" y="499337"/>
                </a:cubicBezTo>
                <a:cubicBezTo>
                  <a:pt x="1669493" y="499337"/>
                  <a:pt x="1628042" y="483720"/>
                  <a:pt x="1596058" y="452484"/>
                </a:cubicBezTo>
                <a:cubicBezTo>
                  <a:pt x="1564074" y="421249"/>
                  <a:pt x="1548082" y="379638"/>
                  <a:pt x="1548082" y="327650"/>
                </a:cubicBezTo>
                <a:lnTo>
                  <a:pt x="1548082" y="318665"/>
                </a:lnTo>
                <a:cubicBezTo>
                  <a:pt x="1548082" y="283792"/>
                  <a:pt x="1554821" y="252610"/>
                  <a:pt x="1568300" y="225119"/>
                </a:cubicBezTo>
                <a:cubicBezTo>
                  <a:pt x="1581778" y="197628"/>
                  <a:pt x="1600872" y="176448"/>
                  <a:pt x="1625582" y="161579"/>
                </a:cubicBezTo>
                <a:cubicBezTo>
                  <a:pt x="1650292" y="146710"/>
                  <a:pt x="1678479" y="139276"/>
                  <a:pt x="1710142" y="139276"/>
                </a:cubicBezTo>
                <a:close/>
                <a:moveTo>
                  <a:pt x="1353545" y="139276"/>
                </a:moveTo>
                <a:cubicBezTo>
                  <a:pt x="1396975" y="139276"/>
                  <a:pt x="1431794" y="151631"/>
                  <a:pt x="1458002" y="176341"/>
                </a:cubicBezTo>
                <a:cubicBezTo>
                  <a:pt x="1484209" y="201051"/>
                  <a:pt x="1497527" y="233944"/>
                  <a:pt x="1497955" y="275021"/>
                </a:cubicBezTo>
                <a:lnTo>
                  <a:pt x="1410988" y="275021"/>
                </a:lnTo>
                <a:cubicBezTo>
                  <a:pt x="1410560" y="256956"/>
                  <a:pt x="1404998" y="242278"/>
                  <a:pt x="1394301" y="230986"/>
                </a:cubicBezTo>
                <a:cubicBezTo>
                  <a:pt x="1383604" y="219694"/>
                  <a:pt x="1369484" y="214048"/>
                  <a:pt x="1351941" y="214048"/>
                </a:cubicBezTo>
                <a:cubicBezTo>
                  <a:pt x="1330333" y="214048"/>
                  <a:pt x="1314020" y="221922"/>
                  <a:pt x="1303002" y="237670"/>
                </a:cubicBezTo>
                <a:cubicBezTo>
                  <a:pt x="1291984" y="253418"/>
                  <a:pt x="1286475" y="278969"/>
                  <a:pt x="1286475" y="314322"/>
                </a:cubicBezTo>
                <a:lnTo>
                  <a:pt x="1286475" y="323965"/>
                </a:lnTo>
                <a:cubicBezTo>
                  <a:pt x="1286475" y="359749"/>
                  <a:pt x="1291930" y="385462"/>
                  <a:pt x="1302841" y="401104"/>
                </a:cubicBezTo>
                <a:cubicBezTo>
                  <a:pt x="1313752" y="416745"/>
                  <a:pt x="1330333" y="424565"/>
                  <a:pt x="1352583" y="424565"/>
                </a:cubicBezTo>
                <a:cubicBezTo>
                  <a:pt x="1369698" y="424565"/>
                  <a:pt x="1383604" y="419858"/>
                  <a:pt x="1394301" y="410445"/>
                </a:cubicBezTo>
                <a:cubicBezTo>
                  <a:pt x="1404998" y="401032"/>
                  <a:pt x="1410560" y="388516"/>
                  <a:pt x="1410988" y="372898"/>
                </a:cubicBezTo>
                <a:lnTo>
                  <a:pt x="1497955" y="372898"/>
                </a:lnTo>
                <a:cubicBezTo>
                  <a:pt x="1497741" y="396432"/>
                  <a:pt x="1491323" y="417986"/>
                  <a:pt x="1478700" y="437562"/>
                </a:cubicBezTo>
                <a:cubicBezTo>
                  <a:pt x="1466078" y="457137"/>
                  <a:pt x="1448802" y="472327"/>
                  <a:pt x="1426873" y="483131"/>
                </a:cubicBezTo>
                <a:cubicBezTo>
                  <a:pt x="1404944" y="493935"/>
                  <a:pt x="1380716" y="499337"/>
                  <a:pt x="1354187" y="499337"/>
                </a:cubicBezTo>
                <a:cubicBezTo>
                  <a:pt x="1304553" y="499337"/>
                  <a:pt x="1265402" y="483559"/>
                  <a:pt x="1236734" y="452003"/>
                </a:cubicBezTo>
                <a:cubicBezTo>
                  <a:pt x="1208066" y="420447"/>
                  <a:pt x="1193732" y="376856"/>
                  <a:pt x="1193732" y="321232"/>
                </a:cubicBezTo>
                <a:lnTo>
                  <a:pt x="1193732" y="315135"/>
                </a:lnTo>
                <a:cubicBezTo>
                  <a:pt x="1193732" y="261649"/>
                  <a:pt x="1207959" y="218968"/>
                  <a:pt x="1236413" y="187091"/>
                </a:cubicBezTo>
                <a:cubicBezTo>
                  <a:pt x="1264867" y="155214"/>
                  <a:pt x="1303911" y="139276"/>
                  <a:pt x="1353545" y="139276"/>
                </a:cubicBezTo>
                <a:close/>
                <a:moveTo>
                  <a:pt x="1015226" y="139276"/>
                </a:moveTo>
                <a:cubicBezTo>
                  <a:pt x="1052024" y="139276"/>
                  <a:pt x="1079409" y="150080"/>
                  <a:pt x="1097380" y="171687"/>
                </a:cubicBezTo>
                <a:cubicBezTo>
                  <a:pt x="1115351" y="193295"/>
                  <a:pt x="1124550" y="225600"/>
                  <a:pt x="1124978" y="268603"/>
                </a:cubicBezTo>
                <a:lnTo>
                  <a:pt x="1124978" y="492919"/>
                </a:lnTo>
                <a:lnTo>
                  <a:pt x="1032235" y="492919"/>
                </a:lnTo>
                <a:lnTo>
                  <a:pt x="1032235" y="270849"/>
                </a:lnTo>
                <a:cubicBezTo>
                  <a:pt x="1032235" y="251166"/>
                  <a:pt x="1027956" y="236886"/>
                  <a:pt x="1019398" y="228007"/>
                </a:cubicBezTo>
                <a:cubicBezTo>
                  <a:pt x="1010841" y="219129"/>
                  <a:pt x="996614" y="214690"/>
                  <a:pt x="976717" y="214690"/>
                </a:cubicBezTo>
                <a:cubicBezTo>
                  <a:pt x="950616" y="214690"/>
                  <a:pt x="931041" y="225814"/>
                  <a:pt x="917990" y="248064"/>
                </a:cubicBezTo>
                <a:lnTo>
                  <a:pt x="917990" y="492919"/>
                </a:lnTo>
                <a:lnTo>
                  <a:pt x="825248" y="492919"/>
                </a:lnTo>
                <a:lnTo>
                  <a:pt x="825248" y="145694"/>
                </a:lnTo>
                <a:lnTo>
                  <a:pt x="912535" y="145694"/>
                </a:lnTo>
                <a:lnTo>
                  <a:pt x="915423" y="185808"/>
                </a:lnTo>
                <a:cubicBezTo>
                  <a:pt x="940240" y="154786"/>
                  <a:pt x="973508" y="139276"/>
                  <a:pt x="1015226" y="139276"/>
                </a:cubicBezTo>
                <a:close/>
                <a:moveTo>
                  <a:pt x="595717" y="139276"/>
                </a:moveTo>
                <a:cubicBezTo>
                  <a:pt x="642570" y="139276"/>
                  <a:pt x="680812" y="153610"/>
                  <a:pt x="710443" y="182278"/>
                </a:cubicBezTo>
                <a:cubicBezTo>
                  <a:pt x="740074" y="210946"/>
                  <a:pt x="756600" y="249883"/>
                  <a:pt x="760023" y="299089"/>
                </a:cubicBezTo>
                <a:lnTo>
                  <a:pt x="760665" y="322836"/>
                </a:lnTo>
                <a:cubicBezTo>
                  <a:pt x="760665" y="376108"/>
                  <a:pt x="745797" y="418842"/>
                  <a:pt x="716059" y="451040"/>
                </a:cubicBezTo>
                <a:cubicBezTo>
                  <a:pt x="686321" y="483238"/>
                  <a:pt x="646421" y="499337"/>
                  <a:pt x="596359" y="499337"/>
                </a:cubicBezTo>
                <a:cubicBezTo>
                  <a:pt x="546297" y="499337"/>
                  <a:pt x="506343" y="483292"/>
                  <a:pt x="476499" y="451201"/>
                </a:cubicBezTo>
                <a:cubicBezTo>
                  <a:pt x="446654" y="419110"/>
                  <a:pt x="431732" y="375466"/>
                  <a:pt x="431732" y="320269"/>
                </a:cubicBezTo>
                <a:lnTo>
                  <a:pt x="431732" y="316097"/>
                </a:lnTo>
                <a:cubicBezTo>
                  <a:pt x="431732" y="281653"/>
                  <a:pt x="438364" y="250952"/>
                  <a:pt x="451628" y="223996"/>
                </a:cubicBezTo>
                <a:cubicBezTo>
                  <a:pt x="464893" y="197039"/>
                  <a:pt x="483987" y="176180"/>
                  <a:pt x="508911" y="161418"/>
                </a:cubicBezTo>
                <a:cubicBezTo>
                  <a:pt x="533835" y="146656"/>
                  <a:pt x="562771" y="139276"/>
                  <a:pt x="595717" y="139276"/>
                </a:cubicBezTo>
                <a:close/>
                <a:moveTo>
                  <a:pt x="2321840" y="60331"/>
                </a:moveTo>
                <a:lnTo>
                  <a:pt x="2414583" y="60331"/>
                </a:lnTo>
                <a:lnTo>
                  <a:pt x="2414583" y="145694"/>
                </a:lnTo>
                <a:lnTo>
                  <a:pt x="2473951" y="145694"/>
                </a:lnTo>
                <a:lnTo>
                  <a:pt x="2473951" y="213727"/>
                </a:lnTo>
                <a:lnTo>
                  <a:pt x="2414583" y="213727"/>
                </a:lnTo>
                <a:lnTo>
                  <a:pt x="2414583" y="387019"/>
                </a:lnTo>
                <a:cubicBezTo>
                  <a:pt x="2414583" y="399855"/>
                  <a:pt x="2417043" y="409054"/>
                  <a:pt x="2421964" y="414617"/>
                </a:cubicBezTo>
                <a:cubicBezTo>
                  <a:pt x="2426885" y="420179"/>
                  <a:pt x="2436298" y="422961"/>
                  <a:pt x="2450204" y="422961"/>
                </a:cubicBezTo>
                <a:cubicBezTo>
                  <a:pt x="2460473" y="422961"/>
                  <a:pt x="2469566" y="422212"/>
                  <a:pt x="2477481" y="420714"/>
                </a:cubicBezTo>
                <a:lnTo>
                  <a:pt x="2477481" y="490994"/>
                </a:lnTo>
                <a:cubicBezTo>
                  <a:pt x="2459297" y="496556"/>
                  <a:pt x="2440577" y="499337"/>
                  <a:pt x="2421322" y="499337"/>
                </a:cubicBezTo>
                <a:cubicBezTo>
                  <a:pt x="2356284" y="499337"/>
                  <a:pt x="2323123" y="466497"/>
                  <a:pt x="2321840" y="400818"/>
                </a:cubicBezTo>
                <a:lnTo>
                  <a:pt x="2321840" y="213727"/>
                </a:lnTo>
                <a:lnTo>
                  <a:pt x="2271136" y="213727"/>
                </a:lnTo>
                <a:lnTo>
                  <a:pt x="2271136" y="145694"/>
                </a:lnTo>
                <a:lnTo>
                  <a:pt x="2321840" y="145694"/>
                </a:lnTo>
                <a:close/>
                <a:moveTo>
                  <a:pt x="194151" y="19255"/>
                </a:moveTo>
                <a:cubicBezTo>
                  <a:pt x="248064" y="19255"/>
                  <a:pt x="291494" y="33696"/>
                  <a:pt x="324441" y="62578"/>
                </a:cubicBezTo>
                <a:cubicBezTo>
                  <a:pt x="357387" y="91460"/>
                  <a:pt x="376428" y="132002"/>
                  <a:pt x="381563" y="184203"/>
                </a:cubicBezTo>
                <a:lnTo>
                  <a:pt x="285290" y="184203"/>
                </a:lnTo>
                <a:cubicBezTo>
                  <a:pt x="282936" y="154037"/>
                  <a:pt x="274539" y="132162"/>
                  <a:pt x="260098" y="118577"/>
                </a:cubicBezTo>
                <a:cubicBezTo>
                  <a:pt x="245657" y="104992"/>
                  <a:pt x="223675" y="98199"/>
                  <a:pt x="194151" y="98199"/>
                </a:cubicBezTo>
                <a:cubicBezTo>
                  <a:pt x="162060" y="98199"/>
                  <a:pt x="138045" y="109698"/>
                  <a:pt x="122107" y="132697"/>
                </a:cubicBezTo>
                <a:cubicBezTo>
                  <a:pt x="106168" y="155695"/>
                  <a:pt x="97985" y="191370"/>
                  <a:pt x="97557" y="239721"/>
                </a:cubicBezTo>
                <a:lnTo>
                  <a:pt x="97557" y="275021"/>
                </a:lnTo>
                <a:cubicBezTo>
                  <a:pt x="97557" y="325511"/>
                  <a:pt x="105205" y="362415"/>
                  <a:pt x="120502" y="385735"/>
                </a:cubicBezTo>
                <a:cubicBezTo>
                  <a:pt x="135799" y="409054"/>
                  <a:pt x="159921" y="420714"/>
                  <a:pt x="192867" y="420714"/>
                </a:cubicBezTo>
                <a:cubicBezTo>
                  <a:pt x="222605" y="420714"/>
                  <a:pt x="244801" y="413922"/>
                  <a:pt x="259457" y="400336"/>
                </a:cubicBezTo>
                <a:cubicBezTo>
                  <a:pt x="274111" y="386751"/>
                  <a:pt x="282508" y="365731"/>
                  <a:pt x="284648" y="337277"/>
                </a:cubicBezTo>
                <a:lnTo>
                  <a:pt x="380921" y="337277"/>
                </a:lnTo>
                <a:cubicBezTo>
                  <a:pt x="377284" y="387553"/>
                  <a:pt x="358725" y="427132"/>
                  <a:pt x="325243" y="456014"/>
                </a:cubicBezTo>
                <a:cubicBezTo>
                  <a:pt x="291761" y="484896"/>
                  <a:pt x="247636" y="499337"/>
                  <a:pt x="192867" y="499337"/>
                </a:cubicBezTo>
                <a:cubicBezTo>
                  <a:pt x="132964" y="499337"/>
                  <a:pt x="85844" y="479173"/>
                  <a:pt x="51506" y="438846"/>
                </a:cubicBezTo>
                <a:cubicBezTo>
                  <a:pt x="17169" y="398518"/>
                  <a:pt x="0" y="343161"/>
                  <a:pt x="0" y="272774"/>
                </a:cubicBezTo>
                <a:lnTo>
                  <a:pt x="0" y="244213"/>
                </a:lnTo>
                <a:cubicBezTo>
                  <a:pt x="0" y="199286"/>
                  <a:pt x="7916" y="159707"/>
                  <a:pt x="23748" y="125476"/>
                </a:cubicBezTo>
                <a:cubicBezTo>
                  <a:pt x="39579" y="91246"/>
                  <a:pt x="62203" y="64985"/>
                  <a:pt x="91620" y="46693"/>
                </a:cubicBezTo>
                <a:cubicBezTo>
                  <a:pt x="121037" y="28401"/>
                  <a:pt x="155214" y="19255"/>
                  <a:pt x="194151" y="19255"/>
                </a:cubicBezTo>
                <a:close/>
                <a:moveTo>
                  <a:pt x="5394461" y="0"/>
                </a:moveTo>
                <a:lnTo>
                  <a:pt x="5487525" y="0"/>
                </a:lnTo>
                <a:lnTo>
                  <a:pt x="5487525" y="492919"/>
                </a:lnTo>
                <a:lnTo>
                  <a:pt x="5394461" y="492919"/>
                </a:lnTo>
                <a:close/>
                <a:moveTo>
                  <a:pt x="4852080" y="0"/>
                </a:moveTo>
                <a:lnTo>
                  <a:pt x="4945144" y="0"/>
                </a:lnTo>
                <a:lnTo>
                  <a:pt x="4945144" y="492919"/>
                </a:lnTo>
                <a:lnTo>
                  <a:pt x="4861387" y="492919"/>
                </a:lnTo>
                <a:lnTo>
                  <a:pt x="4856894" y="456014"/>
                </a:lnTo>
                <a:cubicBezTo>
                  <a:pt x="4833788" y="484896"/>
                  <a:pt x="4804051" y="499337"/>
                  <a:pt x="4767681" y="499337"/>
                </a:cubicBezTo>
                <a:cubicBezTo>
                  <a:pt x="4726818" y="499337"/>
                  <a:pt x="4694032" y="483238"/>
                  <a:pt x="4669322" y="451040"/>
                </a:cubicBezTo>
                <a:cubicBezTo>
                  <a:pt x="4644612" y="418842"/>
                  <a:pt x="4632257" y="374075"/>
                  <a:pt x="4632257" y="316739"/>
                </a:cubicBezTo>
                <a:cubicBezTo>
                  <a:pt x="4632257" y="262612"/>
                  <a:pt x="4644398" y="219503"/>
                  <a:pt x="4668680" y="187412"/>
                </a:cubicBezTo>
                <a:cubicBezTo>
                  <a:pt x="4692962" y="155321"/>
                  <a:pt x="4726176" y="139276"/>
                  <a:pt x="4768323" y="139276"/>
                </a:cubicBezTo>
                <a:cubicBezTo>
                  <a:pt x="4802125" y="139276"/>
                  <a:pt x="4830045" y="151898"/>
                  <a:pt x="4852080" y="177143"/>
                </a:cubicBezTo>
                <a:close/>
                <a:moveTo>
                  <a:pt x="3279911" y="0"/>
                </a:moveTo>
                <a:lnTo>
                  <a:pt x="3372975" y="0"/>
                </a:lnTo>
                <a:lnTo>
                  <a:pt x="3372975" y="492919"/>
                </a:lnTo>
                <a:lnTo>
                  <a:pt x="3279911" y="492919"/>
                </a:ln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buClr>
                <a:schemeClr val="bg1"/>
              </a:buClr>
            </a:pPr>
            <a:endParaRPr lang="en-US" sz="5200" dirty="0"/>
          </a:p>
        </p:txBody>
      </p:sp>
      <p:sp>
        <p:nvSpPr>
          <p:cNvPr id="7" name="TextBox 6">
            <a:extLst>
              <a:ext uri="{FF2B5EF4-FFF2-40B4-BE49-F238E27FC236}">
                <a16:creationId xmlns:a16="http://schemas.microsoft.com/office/drawing/2014/main" id="{6996C808-56F0-439C-A239-4D82B1B2C47E}"/>
              </a:ext>
            </a:extLst>
          </p:cNvPr>
          <p:cNvSpPr txBox="1"/>
          <p:nvPr/>
        </p:nvSpPr>
        <p:spPr>
          <a:xfrm>
            <a:off x="4642526" y="1200909"/>
            <a:ext cx="2906948" cy="339519"/>
          </a:xfrm>
          <a:custGeom>
            <a:avLst/>
            <a:gdLst/>
            <a:ahLst/>
            <a:cxnLst/>
            <a:rect l="l" t="t" r="r" b="b"/>
            <a:pathLst>
              <a:path w="2906948" h="339519">
                <a:moveTo>
                  <a:pt x="225665" y="228353"/>
                </a:moveTo>
                <a:cubicBezTo>
                  <a:pt x="232204" y="228353"/>
                  <a:pt x="237166" y="230189"/>
                  <a:pt x="240550" y="233860"/>
                </a:cubicBezTo>
                <a:cubicBezTo>
                  <a:pt x="243934" y="237531"/>
                  <a:pt x="245627" y="242120"/>
                  <a:pt x="245627" y="247627"/>
                </a:cubicBezTo>
                <a:cubicBezTo>
                  <a:pt x="245627" y="252904"/>
                  <a:pt x="243934" y="257321"/>
                  <a:pt x="240550" y="260877"/>
                </a:cubicBezTo>
                <a:cubicBezTo>
                  <a:pt x="237166" y="264433"/>
                  <a:pt x="232204" y="266211"/>
                  <a:pt x="225665" y="266211"/>
                </a:cubicBezTo>
                <a:cubicBezTo>
                  <a:pt x="219126" y="266211"/>
                  <a:pt x="214221" y="264433"/>
                  <a:pt x="210952" y="260877"/>
                </a:cubicBezTo>
                <a:cubicBezTo>
                  <a:pt x="207682" y="257321"/>
                  <a:pt x="206048" y="252904"/>
                  <a:pt x="206048" y="247627"/>
                </a:cubicBezTo>
                <a:cubicBezTo>
                  <a:pt x="206048" y="242120"/>
                  <a:pt x="207682" y="237531"/>
                  <a:pt x="210952" y="233860"/>
                </a:cubicBezTo>
                <a:cubicBezTo>
                  <a:pt x="214221" y="230189"/>
                  <a:pt x="219126" y="228353"/>
                  <a:pt x="225665" y="228353"/>
                </a:cubicBezTo>
                <a:close/>
                <a:moveTo>
                  <a:pt x="1585768" y="173975"/>
                </a:moveTo>
                <a:cubicBezTo>
                  <a:pt x="1546762" y="173975"/>
                  <a:pt x="1527260" y="185390"/>
                  <a:pt x="1527260" y="208220"/>
                </a:cubicBezTo>
                <a:cubicBezTo>
                  <a:pt x="1527260" y="218200"/>
                  <a:pt x="1530587" y="226002"/>
                  <a:pt x="1537241" y="231623"/>
                </a:cubicBezTo>
                <a:cubicBezTo>
                  <a:pt x="1543895" y="237244"/>
                  <a:pt x="1552441" y="240055"/>
                  <a:pt x="1562881" y="240055"/>
                </a:cubicBezTo>
                <a:cubicBezTo>
                  <a:pt x="1572862" y="240055"/>
                  <a:pt x="1582326" y="237474"/>
                  <a:pt x="1591275" y="232311"/>
                </a:cubicBezTo>
                <a:cubicBezTo>
                  <a:pt x="1600223" y="227149"/>
                  <a:pt x="1606705" y="220438"/>
                  <a:pt x="1610720" y="212178"/>
                </a:cubicBezTo>
                <a:lnTo>
                  <a:pt x="1610720" y="173975"/>
                </a:lnTo>
                <a:close/>
                <a:moveTo>
                  <a:pt x="90343" y="173975"/>
                </a:moveTo>
                <a:cubicBezTo>
                  <a:pt x="51338" y="173975"/>
                  <a:pt x="31835" y="185390"/>
                  <a:pt x="31835" y="208220"/>
                </a:cubicBezTo>
                <a:cubicBezTo>
                  <a:pt x="31835" y="218200"/>
                  <a:pt x="35162" y="226002"/>
                  <a:pt x="41816" y="231623"/>
                </a:cubicBezTo>
                <a:cubicBezTo>
                  <a:pt x="48470" y="237244"/>
                  <a:pt x="57016" y="240055"/>
                  <a:pt x="67456" y="240055"/>
                </a:cubicBezTo>
                <a:cubicBezTo>
                  <a:pt x="77437" y="240055"/>
                  <a:pt x="86901" y="237474"/>
                  <a:pt x="95850" y="232311"/>
                </a:cubicBezTo>
                <a:cubicBezTo>
                  <a:pt x="104798" y="227149"/>
                  <a:pt x="111280" y="220438"/>
                  <a:pt x="115295" y="212178"/>
                </a:cubicBezTo>
                <a:lnTo>
                  <a:pt x="115295" y="173975"/>
                </a:lnTo>
                <a:close/>
                <a:moveTo>
                  <a:pt x="2536435" y="101701"/>
                </a:moveTo>
                <a:cubicBezTo>
                  <a:pt x="2520834" y="101701"/>
                  <a:pt x="2508673" y="107723"/>
                  <a:pt x="2499954" y="119769"/>
                </a:cubicBezTo>
                <a:cubicBezTo>
                  <a:pt x="2491235" y="131815"/>
                  <a:pt x="2486876" y="149654"/>
                  <a:pt x="2486876" y="173287"/>
                </a:cubicBezTo>
                <a:cubicBezTo>
                  <a:pt x="2486876" y="194396"/>
                  <a:pt x="2491235" y="210916"/>
                  <a:pt x="2499954" y="222847"/>
                </a:cubicBezTo>
                <a:cubicBezTo>
                  <a:pt x="2508673" y="234778"/>
                  <a:pt x="2520719" y="240743"/>
                  <a:pt x="2536091" y="240743"/>
                </a:cubicBezTo>
                <a:cubicBezTo>
                  <a:pt x="2556283" y="240743"/>
                  <a:pt x="2571024" y="231680"/>
                  <a:pt x="2580317" y="213554"/>
                </a:cubicBezTo>
                <a:lnTo>
                  <a:pt x="2580317" y="128029"/>
                </a:lnTo>
                <a:cubicBezTo>
                  <a:pt x="2570795" y="110477"/>
                  <a:pt x="2556168" y="101701"/>
                  <a:pt x="2536435" y="101701"/>
                </a:cubicBezTo>
                <a:close/>
                <a:moveTo>
                  <a:pt x="2745641" y="100840"/>
                </a:moveTo>
                <a:cubicBezTo>
                  <a:pt x="2732793" y="100840"/>
                  <a:pt x="2722009" y="105515"/>
                  <a:pt x="2713290" y="114865"/>
                </a:cubicBezTo>
                <a:cubicBezTo>
                  <a:pt x="2704571" y="124215"/>
                  <a:pt x="2699179" y="137322"/>
                  <a:pt x="2697114" y="154186"/>
                </a:cubicBezTo>
                <a:lnTo>
                  <a:pt x="2790383" y="154186"/>
                </a:lnTo>
                <a:lnTo>
                  <a:pt x="2790383" y="151777"/>
                </a:lnTo>
                <a:cubicBezTo>
                  <a:pt x="2789465" y="135601"/>
                  <a:pt x="2785106" y="123068"/>
                  <a:pt x="2777305" y="114177"/>
                </a:cubicBezTo>
                <a:cubicBezTo>
                  <a:pt x="2769504" y="105286"/>
                  <a:pt x="2758949" y="100840"/>
                  <a:pt x="2745641" y="100840"/>
                </a:cubicBezTo>
                <a:close/>
                <a:moveTo>
                  <a:pt x="2329295" y="100840"/>
                </a:moveTo>
                <a:cubicBezTo>
                  <a:pt x="2313578" y="100840"/>
                  <a:pt x="2300901" y="107093"/>
                  <a:pt x="2291264" y="119597"/>
                </a:cubicBezTo>
                <a:cubicBezTo>
                  <a:pt x="2281628" y="132102"/>
                  <a:pt x="2276809" y="149998"/>
                  <a:pt x="2276809" y="173287"/>
                </a:cubicBezTo>
                <a:cubicBezTo>
                  <a:pt x="2276809" y="193937"/>
                  <a:pt x="2281599" y="210514"/>
                  <a:pt x="2291178" y="223019"/>
                </a:cubicBezTo>
                <a:cubicBezTo>
                  <a:pt x="2300758" y="235523"/>
                  <a:pt x="2313578" y="241776"/>
                  <a:pt x="2329639" y="241776"/>
                </a:cubicBezTo>
                <a:cubicBezTo>
                  <a:pt x="2345815" y="241776"/>
                  <a:pt x="2358663" y="235437"/>
                  <a:pt x="2368185" y="222761"/>
                </a:cubicBezTo>
                <a:cubicBezTo>
                  <a:pt x="2377707" y="210084"/>
                  <a:pt x="2382468" y="192331"/>
                  <a:pt x="2382468" y="169501"/>
                </a:cubicBezTo>
                <a:cubicBezTo>
                  <a:pt x="2382468" y="149081"/>
                  <a:pt x="2377621" y="132532"/>
                  <a:pt x="2367927" y="119855"/>
                </a:cubicBezTo>
                <a:cubicBezTo>
                  <a:pt x="2358233" y="107179"/>
                  <a:pt x="2345356" y="100840"/>
                  <a:pt x="2329295" y="100840"/>
                </a:cubicBezTo>
                <a:close/>
                <a:moveTo>
                  <a:pt x="1217762" y="78125"/>
                </a:moveTo>
                <a:lnTo>
                  <a:pt x="1249598" y="78125"/>
                </a:lnTo>
                <a:lnTo>
                  <a:pt x="1249598" y="264319"/>
                </a:lnTo>
                <a:lnTo>
                  <a:pt x="1217762" y="264319"/>
                </a:lnTo>
                <a:close/>
                <a:moveTo>
                  <a:pt x="823229" y="78125"/>
                </a:moveTo>
                <a:lnTo>
                  <a:pt x="857989" y="78125"/>
                </a:lnTo>
                <a:lnTo>
                  <a:pt x="904451" y="217684"/>
                </a:lnTo>
                <a:lnTo>
                  <a:pt x="947816" y="78125"/>
                </a:lnTo>
                <a:lnTo>
                  <a:pt x="981889" y="78125"/>
                </a:lnTo>
                <a:lnTo>
                  <a:pt x="907033" y="293056"/>
                </a:lnTo>
                <a:cubicBezTo>
                  <a:pt x="895446" y="324031"/>
                  <a:pt x="877033" y="339519"/>
                  <a:pt x="851794" y="339519"/>
                </a:cubicBezTo>
                <a:lnTo>
                  <a:pt x="845771" y="339002"/>
                </a:lnTo>
                <a:lnTo>
                  <a:pt x="833898" y="336765"/>
                </a:lnTo>
                <a:lnTo>
                  <a:pt x="833898" y="310953"/>
                </a:lnTo>
                <a:lnTo>
                  <a:pt x="842502" y="311641"/>
                </a:lnTo>
                <a:cubicBezTo>
                  <a:pt x="853286" y="311641"/>
                  <a:pt x="861689" y="309462"/>
                  <a:pt x="867712" y="305102"/>
                </a:cubicBezTo>
                <a:cubicBezTo>
                  <a:pt x="873735" y="300743"/>
                  <a:pt x="878697" y="292770"/>
                  <a:pt x="882597" y="281183"/>
                </a:cubicBezTo>
                <a:lnTo>
                  <a:pt x="889652" y="262254"/>
                </a:lnTo>
                <a:close/>
                <a:moveTo>
                  <a:pt x="2745641" y="74684"/>
                </a:moveTo>
                <a:cubicBezTo>
                  <a:pt x="2769848" y="74684"/>
                  <a:pt x="2788662" y="82657"/>
                  <a:pt x="2802085" y="98603"/>
                </a:cubicBezTo>
                <a:cubicBezTo>
                  <a:pt x="2815507" y="114549"/>
                  <a:pt x="2822218" y="137379"/>
                  <a:pt x="2822218" y="167092"/>
                </a:cubicBezTo>
                <a:lnTo>
                  <a:pt x="2822218" y="180342"/>
                </a:lnTo>
                <a:lnTo>
                  <a:pt x="2696082" y="180342"/>
                </a:lnTo>
                <a:cubicBezTo>
                  <a:pt x="2696541" y="198698"/>
                  <a:pt x="2701904" y="213526"/>
                  <a:pt x="2712171" y="224826"/>
                </a:cubicBezTo>
                <a:cubicBezTo>
                  <a:pt x="2722439" y="236126"/>
                  <a:pt x="2735489" y="241776"/>
                  <a:pt x="2751320" y="241776"/>
                </a:cubicBezTo>
                <a:cubicBezTo>
                  <a:pt x="2762563" y="241776"/>
                  <a:pt x="2772085" y="239481"/>
                  <a:pt x="2779886" y="234892"/>
                </a:cubicBezTo>
                <a:cubicBezTo>
                  <a:pt x="2787687" y="230304"/>
                  <a:pt x="2794513" y="224223"/>
                  <a:pt x="2800364" y="216652"/>
                </a:cubicBezTo>
                <a:lnTo>
                  <a:pt x="2819809" y="231795"/>
                </a:lnTo>
                <a:cubicBezTo>
                  <a:pt x="2804207" y="255772"/>
                  <a:pt x="2780804" y="267760"/>
                  <a:pt x="2749599" y="267760"/>
                </a:cubicBezTo>
                <a:cubicBezTo>
                  <a:pt x="2724360" y="267760"/>
                  <a:pt x="2703825" y="259472"/>
                  <a:pt x="2687994" y="242894"/>
                </a:cubicBezTo>
                <a:cubicBezTo>
                  <a:pt x="2672162" y="226317"/>
                  <a:pt x="2664246" y="204147"/>
                  <a:pt x="2664246" y="176384"/>
                </a:cubicBezTo>
                <a:lnTo>
                  <a:pt x="2664246" y="170534"/>
                </a:lnTo>
                <a:cubicBezTo>
                  <a:pt x="2664246" y="152063"/>
                  <a:pt x="2667774" y="135572"/>
                  <a:pt x="2674829" y="121060"/>
                </a:cubicBezTo>
                <a:cubicBezTo>
                  <a:pt x="2681885" y="106548"/>
                  <a:pt x="2691751" y="95190"/>
                  <a:pt x="2704428" y="86988"/>
                </a:cubicBezTo>
                <a:cubicBezTo>
                  <a:pt x="2717105" y="78785"/>
                  <a:pt x="2730842" y="74684"/>
                  <a:pt x="2745641" y="74684"/>
                </a:cubicBezTo>
                <a:close/>
                <a:moveTo>
                  <a:pt x="2329295" y="74684"/>
                </a:moveTo>
                <a:cubicBezTo>
                  <a:pt x="2354648" y="74684"/>
                  <a:pt x="2375155" y="83460"/>
                  <a:pt x="2390814" y="101012"/>
                </a:cubicBezTo>
                <a:cubicBezTo>
                  <a:pt x="2406474" y="118565"/>
                  <a:pt x="2414303" y="141911"/>
                  <a:pt x="2414303" y="171050"/>
                </a:cubicBezTo>
                <a:lnTo>
                  <a:pt x="2414303" y="173287"/>
                </a:lnTo>
                <a:cubicBezTo>
                  <a:pt x="2414303" y="191413"/>
                  <a:pt x="2410833" y="207675"/>
                  <a:pt x="2403892" y="222072"/>
                </a:cubicBezTo>
                <a:cubicBezTo>
                  <a:pt x="2396952" y="236470"/>
                  <a:pt x="2387028" y="247684"/>
                  <a:pt x="2374122" y="255714"/>
                </a:cubicBezTo>
                <a:cubicBezTo>
                  <a:pt x="2361216" y="263745"/>
                  <a:pt x="2346388" y="267760"/>
                  <a:pt x="2329639" y="267760"/>
                </a:cubicBezTo>
                <a:cubicBezTo>
                  <a:pt x="2304400" y="267760"/>
                  <a:pt x="2283951" y="258984"/>
                  <a:pt x="2268291" y="241432"/>
                </a:cubicBezTo>
                <a:cubicBezTo>
                  <a:pt x="2252632" y="223879"/>
                  <a:pt x="2244802" y="200648"/>
                  <a:pt x="2244802" y="171738"/>
                </a:cubicBezTo>
                <a:lnTo>
                  <a:pt x="2244802" y="169501"/>
                </a:lnTo>
                <a:cubicBezTo>
                  <a:pt x="2244802" y="151260"/>
                  <a:pt x="2248387" y="134855"/>
                  <a:pt x="2255557" y="120286"/>
                </a:cubicBezTo>
                <a:cubicBezTo>
                  <a:pt x="2262727" y="105716"/>
                  <a:pt x="2272708" y="94473"/>
                  <a:pt x="2285500" y="86557"/>
                </a:cubicBezTo>
                <a:cubicBezTo>
                  <a:pt x="2298291" y="78642"/>
                  <a:pt x="2312890" y="74684"/>
                  <a:pt x="2329295" y="74684"/>
                </a:cubicBezTo>
                <a:close/>
                <a:moveTo>
                  <a:pt x="2024950" y="74684"/>
                </a:moveTo>
                <a:cubicBezTo>
                  <a:pt x="2050992" y="74684"/>
                  <a:pt x="2068717" y="84664"/>
                  <a:pt x="2078124" y="104626"/>
                </a:cubicBezTo>
                <a:cubicBezTo>
                  <a:pt x="2084319" y="95678"/>
                  <a:pt x="2092378" y="88450"/>
                  <a:pt x="2102302" y="82944"/>
                </a:cubicBezTo>
                <a:cubicBezTo>
                  <a:pt x="2112225" y="77437"/>
                  <a:pt x="2123955" y="74684"/>
                  <a:pt x="2137492" y="74684"/>
                </a:cubicBezTo>
                <a:cubicBezTo>
                  <a:pt x="2178333" y="74684"/>
                  <a:pt x="2199098" y="96309"/>
                  <a:pt x="2199786" y="139559"/>
                </a:cubicBezTo>
                <a:lnTo>
                  <a:pt x="2199786" y="264319"/>
                </a:lnTo>
                <a:lnTo>
                  <a:pt x="2167951" y="264319"/>
                </a:lnTo>
                <a:lnTo>
                  <a:pt x="2167951" y="141452"/>
                </a:lnTo>
                <a:cubicBezTo>
                  <a:pt x="2167951" y="128144"/>
                  <a:pt x="2164911" y="118192"/>
                  <a:pt x="2158831" y="111595"/>
                </a:cubicBezTo>
                <a:cubicBezTo>
                  <a:pt x="2152750" y="104999"/>
                  <a:pt x="2142540" y="101701"/>
                  <a:pt x="2128200" y="101701"/>
                </a:cubicBezTo>
                <a:cubicBezTo>
                  <a:pt x="2116384" y="101701"/>
                  <a:pt x="2106575" y="105228"/>
                  <a:pt x="2098774" y="112284"/>
                </a:cubicBezTo>
                <a:cubicBezTo>
                  <a:pt x="2090973" y="119339"/>
                  <a:pt x="2086441" y="128832"/>
                  <a:pt x="2085179" y="140763"/>
                </a:cubicBezTo>
                <a:lnTo>
                  <a:pt x="2085179" y="264319"/>
                </a:lnTo>
                <a:lnTo>
                  <a:pt x="2053172" y="264319"/>
                </a:lnTo>
                <a:lnTo>
                  <a:pt x="2053172" y="142312"/>
                </a:lnTo>
                <a:cubicBezTo>
                  <a:pt x="2053172" y="115238"/>
                  <a:pt x="2039922" y="101701"/>
                  <a:pt x="2013421" y="101701"/>
                </a:cubicBezTo>
                <a:cubicBezTo>
                  <a:pt x="1992542" y="101701"/>
                  <a:pt x="1978259" y="110592"/>
                  <a:pt x="1970572" y="128373"/>
                </a:cubicBezTo>
                <a:lnTo>
                  <a:pt x="1970572" y="264319"/>
                </a:lnTo>
                <a:lnTo>
                  <a:pt x="1938737" y="264319"/>
                </a:lnTo>
                <a:lnTo>
                  <a:pt x="1938737" y="78125"/>
                </a:lnTo>
                <a:lnTo>
                  <a:pt x="1968852" y="78125"/>
                </a:lnTo>
                <a:lnTo>
                  <a:pt x="1969712" y="98775"/>
                </a:lnTo>
                <a:cubicBezTo>
                  <a:pt x="1983364" y="82714"/>
                  <a:pt x="2001777" y="74684"/>
                  <a:pt x="2024950" y="74684"/>
                </a:cubicBezTo>
                <a:close/>
                <a:moveTo>
                  <a:pt x="1573206" y="74684"/>
                </a:moveTo>
                <a:cubicBezTo>
                  <a:pt x="1594659" y="74684"/>
                  <a:pt x="1611465" y="80047"/>
                  <a:pt x="1623626" y="90773"/>
                </a:cubicBezTo>
                <a:cubicBezTo>
                  <a:pt x="1635787" y="101500"/>
                  <a:pt x="1642096" y="116270"/>
                  <a:pt x="1642555" y="135085"/>
                </a:cubicBezTo>
                <a:lnTo>
                  <a:pt x="1642555" y="220782"/>
                </a:lnTo>
                <a:cubicBezTo>
                  <a:pt x="1642555" y="237875"/>
                  <a:pt x="1644735" y="251470"/>
                  <a:pt x="1649094" y="261565"/>
                </a:cubicBezTo>
                <a:lnTo>
                  <a:pt x="1649094" y="264319"/>
                </a:lnTo>
                <a:lnTo>
                  <a:pt x="1615710" y="264319"/>
                </a:lnTo>
                <a:cubicBezTo>
                  <a:pt x="1613875" y="260647"/>
                  <a:pt x="1612383" y="254108"/>
                  <a:pt x="1611236" y="244701"/>
                </a:cubicBezTo>
                <a:cubicBezTo>
                  <a:pt x="1596437" y="260074"/>
                  <a:pt x="1578770" y="267760"/>
                  <a:pt x="1558235" y="267760"/>
                </a:cubicBezTo>
                <a:cubicBezTo>
                  <a:pt x="1539879" y="267760"/>
                  <a:pt x="1524822" y="262569"/>
                  <a:pt x="1513063" y="252187"/>
                </a:cubicBezTo>
                <a:cubicBezTo>
                  <a:pt x="1501304" y="241804"/>
                  <a:pt x="1495425" y="228640"/>
                  <a:pt x="1495425" y="212694"/>
                </a:cubicBezTo>
                <a:cubicBezTo>
                  <a:pt x="1495425" y="193306"/>
                  <a:pt x="1502795" y="178249"/>
                  <a:pt x="1517537" y="167522"/>
                </a:cubicBezTo>
                <a:cubicBezTo>
                  <a:pt x="1532279" y="156796"/>
                  <a:pt x="1553015" y="151432"/>
                  <a:pt x="1579745" y="151432"/>
                </a:cubicBezTo>
                <a:lnTo>
                  <a:pt x="1610720" y="151432"/>
                </a:lnTo>
                <a:lnTo>
                  <a:pt x="1610720" y="136805"/>
                </a:lnTo>
                <a:cubicBezTo>
                  <a:pt x="1610720" y="125677"/>
                  <a:pt x="1607393" y="116815"/>
                  <a:pt x="1600739" y="110219"/>
                </a:cubicBezTo>
                <a:cubicBezTo>
                  <a:pt x="1594085" y="103622"/>
                  <a:pt x="1584276" y="100324"/>
                  <a:pt x="1571313" y="100324"/>
                </a:cubicBezTo>
                <a:cubicBezTo>
                  <a:pt x="1559956" y="100324"/>
                  <a:pt x="1550434" y="103192"/>
                  <a:pt x="1542747" y="108928"/>
                </a:cubicBezTo>
                <a:cubicBezTo>
                  <a:pt x="1535061" y="114664"/>
                  <a:pt x="1531218" y="121605"/>
                  <a:pt x="1531218" y="129750"/>
                </a:cubicBezTo>
                <a:lnTo>
                  <a:pt x="1499210" y="129750"/>
                </a:lnTo>
                <a:cubicBezTo>
                  <a:pt x="1499210" y="120458"/>
                  <a:pt x="1502509" y="111481"/>
                  <a:pt x="1509105" y="102819"/>
                </a:cubicBezTo>
                <a:cubicBezTo>
                  <a:pt x="1515702" y="94158"/>
                  <a:pt x="1524650" y="87303"/>
                  <a:pt x="1535950" y="82255"/>
                </a:cubicBezTo>
                <a:cubicBezTo>
                  <a:pt x="1547250" y="77208"/>
                  <a:pt x="1559669" y="74684"/>
                  <a:pt x="1573206" y="74684"/>
                </a:cubicBezTo>
                <a:close/>
                <a:moveTo>
                  <a:pt x="1384771" y="74684"/>
                </a:moveTo>
                <a:cubicBezTo>
                  <a:pt x="1405650" y="74684"/>
                  <a:pt x="1423002" y="80936"/>
                  <a:pt x="1436826" y="93441"/>
                </a:cubicBezTo>
                <a:cubicBezTo>
                  <a:pt x="1450650" y="105945"/>
                  <a:pt x="1458021" y="122178"/>
                  <a:pt x="1458938" y="142140"/>
                </a:cubicBezTo>
                <a:lnTo>
                  <a:pt x="1428824" y="142140"/>
                </a:lnTo>
                <a:cubicBezTo>
                  <a:pt x="1427906" y="130094"/>
                  <a:pt x="1423346" y="120199"/>
                  <a:pt x="1415143" y="112456"/>
                </a:cubicBezTo>
                <a:cubicBezTo>
                  <a:pt x="1406941" y="104712"/>
                  <a:pt x="1396817" y="100840"/>
                  <a:pt x="1384771" y="100840"/>
                </a:cubicBezTo>
                <a:cubicBezTo>
                  <a:pt x="1368595" y="100840"/>
                  <a:pt x="1356062" y="106662"/>
                  <a:pt x="1347171" y="118307"/>
                </a:cubicBezTo>
                <a:cubicBezTo>
                  <a:pt x="1338280" y="129951"/>
                  <a:pt x="1333834" y="146786"/>
                  <a:pt x="1333834" y="168813"/>
                </a:cubicBezTo>
                <a:lnTo>
                  <a:pt x="1333834" y="174836"/>
                </a:lnTo>
                <a:cubicBezTo>
                  <a:pt x="1333834" y="196289"/>
                  <a:pt x="1338251" y="212809"/>
                  <a:pt x="1347085" y="224395"/>
                </a:cubicBezTo>
                <a:cubicBezTo>
                  <a:pt x="1355918" y="235982"/>
                  <a:pt x="1368538" y="241776"/>
                  <a:pt x="1384943" y="241776"/>
                </a:cubicBezTo>
                <a:cubicBezTo>
                  <a:pt x="1396300" y="241776"/>
                  <a:pt x="1406224" y="238334"/>
                  <a:pt x="1414713" y="231451"/>
                </a:cubicBezTo>
                <a:cubicBezTo>
                  <a:pt x="1423203" y="224568"/>
                  <a:pt x="1427906" y="215963"/>
                  <a:pt x="1428824" y="205638"/>
                </a:cubicBezTo>
                <a:lnTo>
                  <a:pt x="1458938" y="205638"/>
                </a:lnTo>
                <a:cubicBezTo>
                  <a:pt x="1458365" y="216308"/>
                  <a:pt x="1454694" y="226460"/>
                  <a:pt x="1447925" y="236097"/>
                </a:cubicBezTo>
                <a:cubicBezTo>
                  <a:pt x="1441157" y="245734"/>
                  <a:pt x="1432122" y="253420"/>
                  <a:pt x="1420822" y="259156"/>
                </a:cubicBezTo>
                <a:cubicBezTo>
                  <a:pt x="1409522" y="264892"/>
                  <a:pt x="1397563" y="267760"/>
                  <a:pt x="1384943" y="267760"/>
                </a:cubicBezTo>
                <a:cubicBezTo>
                  <a:pt x="1359590" y="267760"/>
                  <a:pt x="1339427" y="259299"/>
                  <a:pt x="1324456" y="242378"/>
                </a:cubicBezTo>
                <a:cubicBezTo>
                  <a:pt x="1309485" y="225457"/>
                  <a:pt x="1301999" y="202312"/>
                  <a:pt x="1301999" y="172943"/>
                </a:cubicBezTo>
                <a:lnTo>
                  <a:pt x="1301999" y="167608"/>
                </a:lnTo>
                <a:cubicBezTo>
                  <a:pt x="1301999" y="149482"/>
                  <a:pt x="1305326" y="133364"/>
                  <a:pt x="1311980" y="119253"/>
                </a:cubicBezTo>
                <a:cubicBezTo>
                  <a:pt x="1318634" y="105142"/>
                  <a:pt x="1328185" y="94186"/>
                  <a:pt x="1340632" y="86385"/>
                </a:cubicBezTo>
                <a:cubicBezTo>
                  <a:pt x="1353079" y="78584"/>
                  <a:pt x="1367792" y="74684"/>
                  <a:pt x="1384771" y="74684"/>
                </a:cubicBezTo>
                <a:close/>
                <a:moveTo>
                  <a:pt x="1091966" y="74684"/>
                </a:moveTo>
                <a:cubicBezTo>
                  <a:pt x="1113074" y="74684"/>
                  <a:pt x="1130197" y="80133"/>
                  <a:pt x="1143332" y="91031"/>
                </a:cubicBezTo>
                <a:cubicBezTo>
                  <a:pt x="1156468" y="101930"/>
                  <a:pt x="1163036" y="115869"/>
                  <a:pt x="1163036" y="132848"/>
                </a:cubicBezTo>
                <a:lnTo>
                  <a:pt x="1131028" y="132848"/>
                </a:lnTo>
                <a:cubicBezTo>
                  <a:pt x="1131028" y="124129"/>
                  <a:pt x="1127328" y="116614"/>
                  <a:pt x="1119929" y="110305"/>
                </a:cubicBezTo>
                <a:cubicBezTo>
                  <a:pt x="1112529" y="103995"/>
                  <a:pt x="1103208" y="100840"/>
                  <a:pt x="1091966" y="100840"/>
                </a:cubicBezTo>
                <a:cubicBezTo>
                  <a:pt x="1080379" y="100840"/>
                  <a:pt x="1071316" y="103364"/>
                  <a:pt x="1064776" y="108412"/>
                </a:cubicBezTo>
                <a:cubicBezTo>
                  <a:pt x="1058237" y="113460"/>
                  <a:pt x="1054968" y="120056"/>
                  <a:pt x="1054968" y="128201"/>
                </a:cubicBezTo>
                <a:cubicBezTo>
                  <a:pt x="1054968" y="135888"/>
                  <a:pt x="1058008" y="141681"/>
                  <a:pt x="1064088" y="145582"/>
                </a:cubicBezTo>
                <a:cubicBezTo>
                  <a:pt x="1070169" y="149482"/>
                  <a:pt x="1081153" y="153211"/>
                  <a:pt x="1097042" y="156767"/>
                </a:cubicBezTo>
                <a:cubicBezTo>
                  <a:pt x="1112931" y="160323"/>
                  <a:pt x="1125809" y="164568"/>
                  <a:pt x="1135674" y="169501"/>
                </a:cubicBezTo>
                <a:cubicBezTo>
                  <a:pt x="1145540" y="174434"/>
                  <a:pt x="1152854" y="180371"/>
                  <a:pt x="1157615" y="187312"/>
                </a:cubicBezTo>
                <a:cubicBezTo>
                  <a:pt x="1162376" y="194252"/>
                  <a:pt x="1164756" y="202713"/>
                  <a:pt x="1164756" y="212694"/>
                </a:cubicBezTo>
                <a:cubicBezTo>
                  <a:pt x="1164756" y="229328"/>
                  <a:pt x="1158103" y="242665"/>
                  <a:pt x="1144795" y="252703"/>
                </a:cubicBezTo>
                <a:cubicBezTo>
                  <a:pt x="1131487" y="262741"/>
                  <a:pt x="1114221" y="267760"/>
                  <a:pt x="1092998" y="267760"/>
                </a:cubicBezTo>
                <a:cubicBezTo>
                  <a:pt x="1078084" y="267760"/>
                  <a:pt x="1064891" y="265122"/>
                  <a:pt x="1053419" y="259844"/>
                </a:cubicBezTo>
                <a:cubicBezTo>
                  <a:pt x="1041947" y="254567"/>
                  <a:pt x="1032970" y="247196"/>
                  <a:pt x="1026488" y="237732"/>
                </a:cubicBezTo>
                <a:cubicBezTo>
                  <a:pt x="1020007" y="228267"/>
                  <a:pt x="1016765" y="218028"/>
                  <a:pt x="1016765" y="207015"/>
                </a:cubicBezTo>
                <a:lnTo>
                  <a:pt x="1048601" y="207015"/>
                </a:lnTo>
                <a:cubicBezTo>
                  <a:pt x="1049175" y="217684"/>
                  <a:pt x="1053448" y="226145"/>
                  <a:pt x="1061421" y="232397"/>
                </a:cubicBezTo>
                <a:cubicBezTo>
                  <a:pt x="1069394" y="238650"/>
                  <a:pt x="1079920" y="241776"/>
                  <a:pt x="1092998" y="241776"/>
                </a:cubicBezTo>
                <a:cubicBezTo>
                  <a:pt x="1105044" y="241776"/>
                  <a:pt x="1114709" y="239338"/>
                  <a:pt x="1121994" y="234462"/>
                </a:cubicBezTo>
                <a:cubicBezTo>
                  <a:pt x="1129279" y="229587"/>
                  <a:pt x="1132921" y="223076"/>
                  <a:pt x="1132921" y="214931"/>
                </a:cubicBezTo>
                <a:cubicBezTo>
                  <a:pt x="1132921" y="206327"/>
                  <a:pt x="1129680" y="199644"/>
                  <a:pt x="1123198" y="194883"/>
                </a:cubicBezTo>
                <a:cubicBezTo>
                  <a:pt x="1116717" y="190122"/>
                  <a:pt x="1105417" y="186021"/>
                  <a:pt x="1089298" y="182579"/>
                </a:cubicBezTo>
                <a:cubicBezTo>
                  <a:pt x="1073180" y="179138"/>
                  <a:pt x="1060388" y="175008"/>
                  <a:pt x="1050924" y="170189"/>
                </a:cubicBezTo>
                <a:cubicBezTo>
                  <a:pt x="1041459" y="165371"/>
                  <a:pt x="1034461" y="159635"/>
                  <a:pt x="1029930" y="152981"/>
                </a:cubicBezTo>
                <a:cubicBezTo>
                  <a:pt x="1025398" y="146327"/>
                  <a:pt x="1023133" y="138412"/>
                  <a:pt x="1023133" y="129234"/>
                </a:cubicBezTo>
                <a:cubicBezTo>
                  <a:pt x="1023133" y="113976"/>
                  <a:pt x="1029586" y="101070"/>
                  <a:pt x="1042492" y="90515"/>
                </a:cubicBezTo>
                <a:cubicBezTo>
                  <a:pt x="1055398" y="79961"/>
                  <a:pt x="1071889" y="74684"/>
                  <a:pt x="1091966" y="74684"/>
                </a:cubicBezTo>
                <a:close/>
                <a:moveTo>
                  <a:pt x="77781" y="74684"/>
                </a:moveTo>
                <a:cubicBezTo>
                  <a:pt x="99234" y="74684"/>
                  <a:pt x="116041" y="80047"/>
                  <a:pt x="128201" y="90773"/>
                </a:cubicBezTo>
                <a:cubicBezTo>
                  <a:pt x="140362" y="101500"/>
                  <a:pt x="146671" y="116270"/>
                  <a:pt x="147130" y="135085"/>
                </a:cubicBezTo>
                <a:lnTo>
                  <a:pt x="147130" y="220782"/>
                </a:lnTo>
                <a:cubicBezTo>
                  <a:pt x="147130" y="237875"/>
                  <a:pt x="149310" y="251470"/>
                  <a:pt x="153669" y="261565"/>
                </a:cubicBezTo>
                <a:lnTo>
                  <a:pt x="153669" y="264319"/>
                </a:lnTo>
                <a:lnTo>
                  <a:pt x="120285" y="264319"/>
                </a:lnTo>
                <a:cubicBezTo>
                  <a:pt x="118450" y="260647"/>
                  <a:pt x="116959" y="254108"/>
                  <a:pt x="115811" y="244701"/>
                </a:cubicBezTo>
                <a:cubicBezTo>
                  <a:pt x="101012" y="260074"/>
                  <a:pt x="83345" y="267760"/>
                  <a:pt x="62810" y="267760"/>
                </a:cubicBezTo>
                <a:cubicBezTo>
                  <a:pt x="44454" y="267760"/>
                  <a:pt x="29397" y="262569"/>
                  <a:pt x="17638" y="252187"/>
                </a:cubicBezTo>
                <a:cubicBezTo>
                  <a:pt x="5879" y="241804"/>
                  <a:pt x="0" y="228640"/>
                  <a:pt x="0" y="212694"/>
                </a:cubicBezTo>
                <a:cubicBezTo>
                  <a:pt x="0" y="193306"/>
                  <a:pt x="7371" y="178249"/>
                  <a:pt x="22112" y="167522"/>
                </a:cubicBezTo>
                <a:cubicBezTo>
                  <a:pt x="36854" y="156796"/>
                  <a:pt x="57590" y="151432"/>
                  <a:pt x="84320" y="151432"/>
                </a:cubicBezTo>
                <a:lnTo>
                  <a:pt x="115295" y="151432"/>
                </a:lnTo>
                <a:lnTo>
                  <a:pt x="115295" y="136805"/>
                </a:lnTo>
                <a:cubicBezTo>
                  <a:pt x="115295" y="125677"/>
                  <a:pt x="111968" y="116815"/>
                  <a:pt x="105314" y="110219"/>
                </a:cubicBezTo>
                <a:cubicBezTo>
                  <a:pt x="98660" y="103622"/>
                  <a:pt x="88852" y="100324"/>
                  <a:pt x="75888" y="100324"/>
                </a:cubicBezTo>
                <a:cubicBezTo>
                  <a:pt x="64531" y="100324"/>
                  <a:pt x="55009" y="103192"/>
                  <a:pt x="47322" y="108928"/>
                </a:cubicBezTo>
                <a:cubicBezTo>
                  <a:pt x="39636" y="114664"/>
                  <a:pt x="35793" y="121605"/>
                  <a:pt x="35793" y="129750"/>
                </a:cubicBezTo>
                <a:lnTo>
                  <a:pt x="3785" y="129750"/>
                </a:lnTo>
                <a:cubicBezTo>
                  <a:pt x="3785" y="120458"/>
                  <a:pt x="7084" y="111481"/>
                  <a:pt x="13680" y="102819"/>
                </a:cubicBezTo>
                <a:cubicBezTo>
                  <a:pt x="20277" y="94158"/>
                  <a:pt x="29225" y="87303"/>
                  <a:pt x="40525" y="82255"/>
                </a:cubicBezTo>
                <a:cubicBezTo>
                  <a:pt x="51825" y="77208"/>
                  <a:pt x="64244" y="74684"/>
                  <a:pt x="77781" y="74684"/>
                </a:cubicBezTo>
                <a:close/>
                <a:moveTo>
                  <a:pt x="452940" y="40783"/>
                </a:moveTo>
                <a:lnTo>
                  <a:pt x="452940" y="139215"/>
                </a:lnTo>
                <a:lnTo>
                  <a:pt x="512308" y="139215"/>
                </a:lnTo>
                <a:cubicBezTo>
                  <a:pt x="529975" y="139215"/>
                  <a:pt x="543512" y="135049"/>
                  <a:pt x="552919" y="126717"/>
                </a:cubicBezTo>
                <a:cubicBezTo>
                  <a:pt x="562327" y="118385"/>
                  <a:pt x="567030" y="106347"/>
                  <a:pt x="567030" y="90601"/>
                </a:cubicBezTo>
                <a:cubicBezTo>
                  <a:pt x="567030" y="75662"/>
                  <a:pt x="562327" y="63711"/>
                  <a:pt x="552919" y="54746"/>
                </a:cubicBezTo>
                <a:cubicBezTo>
                  <a:pt x="543512" y="45782"/>
                  <a:pt x="530606" y="41128"/>
                  <a:pt x="514201" y="40783"/>
                </a:cubicBezTo>
                <a:close/>
                <a:moveTo>
                  <a:pt x="419900" y="13766"/>
                </a:moveTo>
                <a:lnTo>
                  <a:pt x="512308" y="13766"/>
                </a:lnTo>
                <a:cubicBezTo>
                  <a:pt x="539726" y="13766"/>
                  <a:pt x="561208" y="20764"/>
                  <a:pt x="576753" y="34760"/>
                </a:cubicBezTo>
                <a:cubicBezTo>
                  <a:pt x="592298" y="48757"/>
                  <a:pt x="600070" y="67284"/>
                  <a:pt x="600070" y="90343"/>
                </a:cubicBezTo>
                <a:cubicBezTo>
                  <a:pt x="600070" y="114664"/>
                  <a:pt x="592470" y="133392"/>
                  <a:pt x="577269" y="146528"/>
                </a:cubicBezTo>
                <a:cubicBezTo>
                  <a:pt x="562068" y="159664"/>
                  <a:pt x="540300" y="166232"/>
                  <a:pt x="511964" y="166232"/>
                </a:cubicBezTo>
                <a:lnTo>
                  <a:pt x="452940" y="166232"/>
                </a:lnTo>
                <a:lnTo>
                  <a:pt x="452940" y="264319"/>
                </a:lnTo>
                <a:lnTo>
                  <a:pt x="419900" y="264319"/>
                </a:lnTo>
                <a:close/>
                <a:moveTo>
                  <a:pt x="1233938" y="10325"/>
                </a:moveTo>
                <a:cubicBezTo>
                  <a:pt x="1240133" y="10325"/>
                  <a:pt x="1244837" y="12103"/>
                  <a:pt x="1248049" y="15659"/>
                </a:cubicBezTo>
                <a:cubicBezTo>
                  <a:pt x="1251261" y="19216"/>
                  <a:pt x="1252867" y="23575"/>
                  <a:pt x="1252867" y="28738"/>
                </a:cubicBezTo>
                <a:cubicBezTo>
                  <a:pt x="1252867" y="33900"/>
                  <a:pt x="1251261" y="38202"/>
                  <a:pt x="1248049" y="41644"/>
                </a:cubicBezTo>
                <a:cubicBezTo>
                  <a:pt x="1244837" y="45085"/>
                  <a:pt x="1240133" y="46806"/>
                  <a:pt x="1233938" y="46806"/>
                </a:cubicBezTo>
                <a:cubicBezTo>
                  <a:pt x="1227743" y="46806"/>
                  <a:pt x="1223069" y="45085"/>
                  <a:pt x="1219914" y="41644"/>
                </a:cubicBezTo>
                <a:cubicBezTo>
                  <a:pt x="1216759" y="38202"/>
                  <a:pt x="1215181" y="33900"/>
                  <a:pt x="1215181" y="28738"/>
                </a:cubicBezTo>
                <a:cubicBezTo>
                  <a:pt x="1215181" y="23575"/>
                  <a:pt x="1216759" y="19216"/>
                  <a:pt x="1219914" y="15659"/>
                </a:cubicBezTo>
                <a:cubicBezTo>
                  <a:pt x="1223069" y="12103"/>
                  <a:pt x="1227743" y="10325"/>
                  <a:pt x="1233938" y="10325"/>
                </a:cubicBezTo>
                <a:close/>
                <a:moveTo>
                  <a:pt x="2875112" y="0"/>
                </a:moveTo>
                <a:lnTo>
                  <a:pt x="2906948" y="0"/>
                </a:lnTo>
                <a:lnTo>
                  <a:pt x="2906948" y="264319"/>
                </a:lnTo>
                <a:lnTo>
                  <a:pt x="2875112" y="264319"/>
                </a:lnTo>
                <a:close/>
                <a:moveTo>
                  <a:pt x="2580317" y="0"/>
                </a:moveTo>
                <a:lnTo>
                  <a:pt x="2612152" y="0"/>
                </a:lnTo>
                <a:lnTo>
                  <a:pt x="2612152" y="264319"/>
                </a:lnTo>
                <a:lnTo>
                  <a:pt x="2582898" y="264319"/>
                </a:lnTo>
                <a:lnTo>
                  <a:pt x="2581349" y="244357"/>
                </a:lnTo>
                <a:cubicBezTo>
                  <a:pt x="2568615" y="259959"/>
                  <a:pt x="2550890" y="267760"/>
                  <a:pt x="2528176" y="267760"/>
                </a:cubicBezTo>
                <a:cubicBezTo>
                  <a:pt x="2506608" y="267760"/>
                  <a:pt x="2489027" y="258927"/>
                  <a:pt x="2475432" y="241260"/>
                </a:cubicBezTo>
                <a:cubicBezTo>
                  <a:pt x="2461838" y="223592"/>
                  <a:pt x="2455040" y="200533"/>
                  <a:pt x="2455040" y="172082"/>
                </a:cubicBezTo>
                <a:lnTo>
                  <a:pt x="2455040" y="169673"/>
                </a:lnTo>
                <a:cubicBezTo>
                  <a:pt x="2455040" y="141107"/>
                  <a:pt x="2461809" y="118134"/>
                  <a:pt x="2475346" y="100754"/>
                </a:cubicBezTo>
                <a:cubicBezTo>
                  <a:pt x="2488883" y="83374"/>
                  <a:pt x="2506608" y="74684"/>
                  <a:pt x="2528520" y="74684"/>
                </a:cubicBezTo>
                <a:cubicBezTo>
                  <a:pt x="2550317" y="74684"/>
                  <a:pt x="2567582" y="82141"/>
                  <a:pt x="2580317" y="97054"/>
                </a:cubicBezTo>
                <a:close/>
                <a:moveTo>
                  <a:pt x="1703538" y="0"/>
                </a:moveTo>
                <a:lnTo>
                  <a:pt x="1735373" y="0"/>
                </a:lnTo>
                <a:lnTo>
                  <a:pt x="1735373" y="264319"/>
                </a:lnTo>
                <a:lnTo>
                  <a:pt x="1703538" y="264319"/>
                </a:lnTo>
                <a:close/>
                <a:moveTo>
                  <a:pt x="643509" y="0"/>
                </a:moveTo>
                <a:lnTo>
                  <a:pt x="675345" y="0"/>
                </a:lnTo>
                <a:lnTo>
                  <a:pt x="675345" y="100668"/>
                </a:lnTo>
                <a:cubicBezTo>
                  <a:pt x="689455" y="83345"/>
                  <a:pt x="707811" y="74684"/>
                  <a:pt x="730411" y="74684"/>
                </a:cubicBezTo>
                <a:cubicBezTo>
                  <a:pt x="769760" y="74684"/>
                  <a:pt x="789607" y="96882"/>
                  <a:pt x="789952" y="141280"/>
                </a:cubicBezTo>
                <a:lnTo>
                  <a:pt x="789952" y="264319"/>
                </a:lnTo>
                <a:lnTo>
                  <a:pt x="758116" y="264319"/>
                </a:lnTo>
                <a:lnTo>
                  <a:pt x="758116" y="141107"/>
                </a:lnTo>
                <a:cubicBezTo>
                  <a:pt x="758002" y="127685"/>
                  <a:pt x="754933" y="117762"/>
                  <a:pt x="748910" y="111337"/>
                </a:cubicBezTo>
                <a:cubicBezTo>
                  <a:pt x="742887" y="104913"/>
                  <a:pt x="733508" y="101701"/>
                  <a:pt x="720774" y="101701"/>
                </a:cubicBezTo>
                <a:cubicBezTo>
                  <a:pt x="710449" y="101701"/>
                  <a:pt x="701386" y="104454"/>
                  <a:pt x="693585" y="109961"/>
                </a:cubicBezTo>
                <a:cubicBezTo>
                  <a:pt x="685784" y="115467"/>
                  <a:pt x="679704" y="122695"/>
                  <a:pt x="675345" y="131643"/>
                </a:cubicBezTo>
                <a:lnTo>
                  <a:pt x="675345" y="264319"/>
                </a:lnTo>
                <a:lnTo>
                  <a:pt x="643509" y="264319"/>
                </a:ln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US" sz="2800" b="0" dirty="0"/>
          </a:p>
        </p:txBody>
      </p:sp>
    </p:spTree>
    <p:extLst>
      <p:ext uri="{BB962C8B-B14F-4D97-AF65-F5344CB8AC3E}">
        <p14:creationId xmlns:p14="http://schemas.microsoft.com/office/powerpoint/2010/main" val="117313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par>
                                <p:cTn id="26" presetID="22" presetClass="exit" presetSubtype="8" fill="hold" nodeType="withEffect">
                                  <p:stCondLst>
                                    <p:cond delay="0"/>
                                  </p:stCondLst>
                                  <p:childTnLst>
                                    <p:animEffect transition="out" filter="wipe(left)">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xit" presetSubtype="8" fill="hold" nodeType="withEffect">
                                  <p:stCondLst>
                                    <p:cond delay="0"/>
                                  </p:stCondLst>
                                  <p:childTnLst>
                                    <p:animEffect transition="out" filter="wipe(left)">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C4AF504-9C9E-4A83-8E85-946E8D1AC5AA}"/>
              </a:ext>
            </a:extLst>
          </p:cNvPr>
          <p:cNvGrpSpPr/>
          <p:nvPr/>
        </p:nvGrpSpPr>
        <p:grpSpPr>
          <a:xfrm>
            <a:off x="178071" y="4363457"/>
            <a:ext cx="5837417" cy="2307034"/>
            <a:chOff x="6192026" y="1864664"/>
            <a:chExt cx="5837417" cy="2307034"/>
          </a:xfrm>
        </p:grpSpPr>
        <p:sp>
          <p:nvSpPr>
            <p:cNvPr id="56" name="Rectangle 55">
              <a:extLst>
                <a:ext uri="{FF2B5EF4-FFF2-40B4-BE49-F238E27FC236}">
                  <a16:creationId xmlns:a16="http://schemas.microsoft.com/office/drawing/2014/main" id="{BB93D73E-82EF-48A3-AEC0-5A5789255185}"/>
                </a:ext>
              </a:extLst>
            </p:cNvPr>
            <p:cNvSpPr/>
            <p:nvPr/>
          </p:nvSpPr>
          <p:spPr>
            <a:xfrm>
              <a:off x="6192026" y="1864664"/>
              <a:ext cx="5837417" cy="230703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10" descr="https://lh4.googleusercontent.com/Yg51aqxsShwpSGWmeWm9rIgSo6j9nZy7IjFDT1DVBBuLiCVQjOQsexH5mDHlPWEvV3zwxsj7xzqX_F8aifR68lGavBJ_tV0H3Ivb3ekFaxxRPb5B3JXIif2dM8Cc-HupHrUpWBeL">
              <a:extLst>
                <a:ext uri="{FF2B5EF4-FFF2-40B4-BE49-F238E27FC236}">
                  <a16:creationId xmlns:a16="http://schemas.microsoft.com/office/drawing/2014/main" id="{9ECA5BDA-5AAD-4ABF-B4EF-42EE8B2CDBC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5200" r="97067">
                          <a14:foregroundMark x1="11333" y1="55200" x2="11333" y2="55200"/>
                          <a14:foregroundMark x1="5733" y1="52133" x2="17467" y2="71333"/>
                          <a14:foregroundMark x1="7467" y1="69733" x2="19067" y2="76267"/>
                          <a14:foregroundMark x1="19067" y1="76267" x2="19467" y2="65200"/>
                          <a14:foregroundMark x1="5333" y1="50667" x2="5467" y2="68267"/>
                          <a14:foregroundMark x1="94667" y1="42133" x2="94667" y2="42133"/>
                          <a14:foregroundMark x1="97067" y1="42800" x2="97067" y2="42800"/>
                        </a14:backgroundRemoval>
                      </a14:imgEffect>
                    </a14:imgLayer>
                  </a14:imgProps>
                </a:ext>
                <a:ext uri="{28A0092B-C50C-407E-A947-70E740481C1C}">
                  <a14:useLocalDpi xmlns:a14="http://schemas.microsoft.com/office/drawing/2010/main" val="0"/>
                </a:ext>
              </a:extLst>
            </a:blip>
            <a:srcRect t="26137" b="16797"/>
            <a:stretch/>
          </p:blipFill>
          <p:spPr bwMode="auto">
            <a:xfrm>
              <a:off x="8421126" y="2092974"/>
              <a:ext cx="3519532" cy="19931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3B69119-22C6-40B7-93D4-4992D27535D5}"/>
              </a:ext>
            </a:extLst>
          </p:cNvPr>
          <p:cNvGrpSpPr/>
          <p:nvPr/>
        </p:nvGrpSpPr>
        <p:grpSpPr>
          <a:xfrm>
            <a:off x="6185335" y="4366181"/>
            <a:ext cx="5837416" cy="2307034"/>
            <a:chOff x="6195063" y="4356453"/>
            <a:chExt cx="5837416" cy="2307034"/>
          </a:xfrm>
        </p:grpSpPr>
        <p:sp>
          <p:nvSpPr>
            <p:cNvPr id="25" name="Rectangle 24">
              <a:extLst>
                <a:ext uri="{FF2B5EF4-FFF2-40B4-BE49-F238E27FC236}">
                  <a16:creationId xmlns:a16="http://schemas.microsoft.com/office/drawing/2014/main" id="{99B10FA1-B896-4149-8AED-2640E139D11C}"/>
                </a:ext>
              </a:extLst>
            </p:cNvPr>
            <p:cNvSpPr/>
            <p:nvPr/>
          </p:nvSpPr>
          <p:spPr>
            <a:xfrm>
              <a:off x="6195063" y="4356453"/>
              <a:ext cx="5837416" cy="230703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4" descr="https://lh6.googleusercontent.com/Xi8xE7IgAEolk-YYHAYv7jNFBZb8ZNHAfHkWB-3l8EE_DsO-Ci_CPPCXrrVfHicu9xsw2x_BB2CDUmnahgc3K1fimX4BIVvxWjmMPHan1oypgorW6Ep4kPn7ltxHHW6AB8V6t85M">
              <a:extLst>
                <a:ext uri="{FF2B5EF4-FFF2-40B4-BE49-F238E27FC236}">
                  <a16:creationId xmlns:a16="http://schemas.microsoft.com/office/drawing/2014/main" id="{DB0E1E39-A8AF-47E9-B176-4355320617D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7176" b="91667" l="9896" r="95833">
                          <a14:foregroundMark x1="58594" y1="91667" x2="58594" y2="91667"/>
                          <a14:foregroundMark x1="33594" y1="7176" x2="33594" y2="7176"/>
                          <a14:foregroundMark x1="53776" y1="10417" x2="53776" y2="10417"/>
                          <a14:foregroundMark x1="25130" y1="15741" x2="25130" y2="15741"/>
                          <a14:foregroundMark x1="20052" y1="21991" x2="20052" y2="21991"/>
                          <a14:foregroundMark x1="19531" y1="21991" x2="19531" y2="21991"/>
                          <a14:foregroundMark x1="22396" y1="18519" x2="22396" y2="18519"/>
                          <a14:foregroundMark x1="20182" y1="20833" x2="20182" y2="20833"/>
                          <a14:foregroundMark x1="91276" y1="34491" x2="91276" y2="34491"/>
                          <a14:foregroundMark x1="94531" y1="28935" x2="94531" y2="28935"/>
                          <a14:foregroundMark x1="90495" y1="30787" x2="95833" y2="33796"/>
                          <a14:foregroundMark x1="89974" y1="25926" x2="89974" y2="25926"/>
                          <a14:foregroundMark x1="94922" y1="26157" x2="94922" y2="26157"/>
                          <a14:foregroundMark x1="84635" y1="23148" x2="84635" y2="23148"/>
                          <a14:foregroundMark x1="85807" y1="23148" x2="85807" y2="23148"/>
                          <a14:foregroundMark x1="26302" y1="14352" x2="38672" y2="8102"/>
                          <a14:foregroundMark x1="38672" y1="8102" x2="46875" y2="9722"/>
                          <a14:foregroundMark x1="30729" y1="9722" x2="30729" y2="9722"/>
                          <a14:foregroundMark x1="27474" y1="12500" x2="27474" y2="12500"/>
                          <a14:foregroundMark x1="37240" y1="86111" x2="37240" y2="86111"/>
                          <a14:foregroundMark x1="20573" y1="80787" x2="20573" y2="80787"/>
                          <a14:foregroundMark x1="17578" y1="78935" x2="17578" y2="78935"/>
                          <a14:foregroundMark x1="27734" y1="82870" x2="27734" y2="82870"/>
                          <a14:backgroundMark x1="82813" y1="24306" x2="82813" y2="24306"/>
                          <a14:backgroundMark x1="81510" y1="23148" x2="81510" y2="23148"/>
                          <a14:backgroundMark x1="80208" y1="20370" x2="80208" y2="20370"/>
                          <a14:backgroundMark x1="87500" y1="29167" x2="87500" y2="29167"/>
                          <a14:backgroundMark x1="77474" y1="59491" x2="77474" y2="59491"/>
                          <a14:backgroundMark x1="77474" y1="58565" x2="77474" y2="58565"/>
                          <a14:backgroundMark x1="78255" y1="58565" x2="78255" y2="58565"/>
                        </a14:backgroundRemoval>
                      </a14:imgEffect>
                    </a14:imgLayer>
                  </a14:imgProps>
                </a:ext>
                <a:ext uri="{28A0092B-C50C-407E-A947-70E740481C1C}">
                  <a14:useLocalDpi xmlns:a14="http://schemas.microsoft.com/office/drawing/2010/main" val="0"/>
                </a:ext>
              </a:extLst>
            </a:blip>
            <a:srcRect l="9488" t="2780" r="1375" b="2920"/>
            <a:stretch/>
          </p:blipFill>
          <p:spPr bwMode="auto">
            <a:xfrm>
              <a:off x="8594849" y="4510134"/>
              <a:ext cx="3396995" cy="19996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D5FF961E-7330-4335-B140-C814B3BC5A5D}"/>
              </a:ext>
            </a:extLst>
          </p:cNvPr>
          <p:cNvGrpSpPr/>
          <p:nvPr/>
        </p:nvGrpSpPr>
        <p:grpSpPr>
          <a:xfrm>
            <a:off x="178072" y="1874772"/>
            <a:ext cx="5837416" cy="2307034"/>
            <a:chOff x="139160" y="1865044"/>
            <a:chExt cx="5837416" cy="2307034"/>
          </a:xfrm>
        </p:grpSpPr>
        <p:sp>
          <p:nvSpPr>
            <p:cNvPr id="40" name="Rectangle 39">
              <a:extLst>
                <a:ext uri="{FF2B5EF4-FFF2-40B4-BE49-F238E27FC236}">
                  <a16:creationId xmlns:a16="http://schemas.microsoft.com/office/drawing/2014/main" id="{FEF006B3-57EB-47DB-A7A2-4739AFC72226}"/>
                </a:ext>
              </a:extLst>
            </p:cNvPr>
            <p:cNvSpPr/>
            <p:nvPr/>
          </p:nvSpPr>
          <p:spPr>
            <a:xfrm>
              <a:off x="139160" y="1865044"/>
              <a:ext cx="5837416" cy="230703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 descr="https://lh3.googleusercontent.com/NoZLb_FciecgStaP1Iwn1eP_PrKPLgBxYbvW6PH3qP29ajlnJ7ViqWARJHiUARlGlEcy81i5Byggu_k5SmYDikYa780pyh-pyJfedEs0holMOoXs-J_Z1UzXdD_xfcnxoDxXyeyf">
              <a:extLst>
                <a:ext uri="{FF2B5EF4-FFF2-40B4-BE49-F238E27FC236}">
                  <a16:creationId xmlns:a16="http://schemas.microsoft.com/office/drawing/2014/main" id="{621ED28C-D43D-487C-8071-930581C4CDD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22013" t="16123" r="21265" b="12290"/>
            <a:stretch/>
          </p:blipFill>
          <p:spPr bwMode="auto">
            <a:xfrm>
              <a:off x="2938191" y="2037251"/>
              <a:ext cx="2849847" cy="19680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A1F48B9D-2EF0-4AF8-AB06-9A95177F0F7F}"/>
              </a:ext>
            </a:extLst>
          </p:cNvPr>
          <p:cNvGrpSpPr/>
          <p:nvPr/>
        </p:nvGrpSpPr>
        <p:grpSpPr>
          <a:xfrm>
            <a:off x="6205698" y="1866962"/>
            <a:ext cx="5837416" cy="2307034"/>
            <a:chOff x="139160" y="4353729"/>
            <a:chExt cx="5837416" cy="2307034"/>
          </a:xfrm>
        </p:grpSpPr>
        <p:sp>
          <p:nvSpPr>
            <p:cNvPr id="44" name="Rectangle 43">
              <a:extLst>
                <a:ext uri="{FF2B5EF4-FFF2-40B4-BE49-F238E27FC236}">
                  <a16:creationId xmlns:a16="http://schemas.microsoft.com/office/drawing/2014/main" id="{B238326B-F6E1-4B04-9440-82BE08D8656B}"/>
                </a:ext>
              </a:extLst>
            </p:cNvPr>
            <p:cNvSpPr/>
            <p:nvPr/>
          </p:nvSpPr>
          <p:spPr>
            <a:xfrm>
              <a:off x="139160" y="4353729"/>
              <a:ext cx="5837416" cy="230703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8" descr="https://lh4.googleusercontent.com/RoCzZD-zNY3FRlTU4t_n8eGx6m5wGTdwqMvOSrxdxYurl_10I7QuHNfig4VMKAXXa1pYaILMOXaRyPviw4K4ewTaEBcmSeKkwhV3Vvz70GgcghORarUJJAM-3Qe5_789FEj9DklU">
              <a:extLst>
                <a:ext uri="{FF2B5EF4-FFF2-40B4-BE49-F238E27FC236}">
                  <a16:creationId xmlns:a16="http://schemas.microsoft.com/office/drawing/2014/main" id="{7B0F172C-5E4C-4187-9111-A7C3C2E480BE}"/>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9938" b="89441" l="9236" r="90127">
                          <a14:foregroundMark x1="9236" y1="21118" x2="9236" y2="21118"/>
                          <a14:foregroundMark x1="9554" y1="64596" x2="9554" y2="64596"/>
                          <a14:foregroundMark x1="90127" y1="60248" x2="90127" y2="60248"/>
                          <a14:foregroundMark x1="79299" y1="79503" x2="79299" y2="79503"/>
                          <a14:foregroundMark x1="87898" y1="80745" x2="87898" y2="80745"/>
                          <a14:foregroundMark x1="82166" y1="18634" x2="82166" y2="18634"/>
                          <a14:foregroundMark x1="11465" y1="18634" x2="11465" y2="18634"/>
                          <a14:foregroundMark x1="9873" y1="16770" x2="9873" y2="16770"/>
                          <a14:foregroundMark x1="12102" y1="17391" x2="12102" y2="17391"/>
                          <a14:foregroundMark x1="29618" y1="18012" x2="29618" y2="18012"/>
                          <a14:foregroundMark x1="29936" y1="17391" x2="29936" y2="17391"/>
                          <a14:foregroundMark x1="23567" y1="17391" x2="23567" y2="17391"/>
                          <a14:foregroundMark x1="21019" y1="17391" x2="21019" y2="17391"/>
                          <a14:foregroundMark x1="33121" y1="18012" x2="33121" y2="18012"/>
                          <a14:foregroundMark x1="42038" y1="18012" x2="42038" y2="18012"/>
                          <a14:foregroundMark x1="44268" y1="18012" x2="44268" y2="18012"/>
                          <a14:foregroundMark x1="42675" y1="18634" x2="42675" y2="18634"/>
                          <a14:foregroundMark x1="46497" y1="18012" x2="46497" y2="18012"/>
                          <a14:foregroundMark x1="48408" y1="18012" x2="48408" y2="18012"/>
                          <a14:foregroundMark x1="58599" y1="18634" x2="72293" y2="18012"/>
                          <a14:foregroundMark x1="39172" y1="18012" x2="50318" y2="17391"/>
                          <a14:foregroundMark x1="80255" y1="17391" x2="88854" y2="18012"/>
                        </a14:backgroundRemoval>
                      </a14:imgEffect>
                    </a14:imgLayer>
                  </a14:imgProps>
                </a:ext>
                <a:ext uri="{28A0092B-C50C-407E-A947-70E740481C1C}">
                  <a14:useLocalDpi xmlns:a14="http://schemas.microsoft.com/office/drawing/2010/main" val="0"/>
                </a:ext>
              </a:extLst>
            </a:blip>
            <a:srcRect l="6387" t="13245" r="7979" b="15224"/>
            <a:stretch/>
          </p:blipFill>
          <p:spPr bwMode="auto">
            <a:xfrm>
              <a:off x="2608651" y="4693516"/>
              <a:ext cx="3158723" cy="1632908"/>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Hình chữ nhật 14">
            <a:extLst>
              <a:ext uri="{FF2B5EF4-FFF2-40B4-BE49-F238E27FC236}">
                <a16:creationId xmlns:a16="http://schemas.microsoft.com/office/drawing/2014/main" id="{D4BC1E49-0024-4147-AD74-B489951297BD}"/>
              </a:ext>
            </a:extLst>
          </p:cNvPr>
          <p:cNvSpPr/>
          <p:nvPr/>
        </p:nvSpPr>
        <p:spPr>
          <a:xfrm>
            <a:off x="176479" y="1874772"/>
            <a:ext cx="2232284" cy="2307034"/>
          </a:xfrm>
          <a:prstGeom prst="rect">
            <a:avLst/>
          </a:prstGeom>
          <a:solidFill>
            <a:srgbClr val="0797D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ình chữ nhật 15">
            <a:extLst>
              <a:ext uri="{FF2B5EF4-FFF2-40B4-BE49-F238E27FC236}">
                <a16:creationId xmlns:a16="http://schemas.microsoft.com/office/drawing/2014/main" id="{193AB3D6-3328-4AF6-95C8-8861446B7BDA}"/>
              </a:ext>
            </a:extLst>
          </p:cNvPr>
          <p:cNvSpPr/>
          <p:nvPr/>
        </p:nvSpPr>
        <p:spPr>
          <a:xfrm>
            <a:off x="168344" y="4363457"/>
            <a:ext cx="2229100" cy="2304288"/>
          </a:xfrm>
          <a:prstGeom prst="rect">
            <a:avLst/>
          </a:prstGeom>
          <a:solidFill>
            <a:srgbClr val="0B66B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ình chữ nhật 16">
            <a:extLst>
              <a:ext uri="{FF2B5EF4-FFF2-40B4-BE49-F238E27FC236}">
                <a16:creationId xmlns:a16="http://schemas.microsoft.com/office/drawing/2014/main" id="{EBB8AA67-32CD-4291-8162-B7C716E53223}"/>
              </a:ext>
            </a:extLst>
          </p:cNvPr>
          <p:cNvSpPr/>
          <p:nvPr/>
        </p:nvSpPr>
        <p:spPr>
          <a:xfrm>
            <a:off x="6185335" y="4366181"/>
            <a:ext cx="2229100" cy="2304288"/>
          </a:xfrm>
          <a:prstGeom prst="rect">
            <a:avLst/>
          </a:prstGeom>
          <a:solidFill>
            <a:srgbClr val="C85E8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ình chữ nhật 17">
            <a:extLst>
              <a:ext uri="{FF2B5EF4-FFF2-40B4-BE49-F238E27FC236}">
                <a16:creationId xmlns:a16="http://schemas.microsoft.com/office/drawing/2014/main" id="{F8864B65-1238-40A9-A58E-DF6BC82B76FF}"/>
              </a:ext>
            </a:extLst>
          </p:cNvPr>
          <p:cNvSpPr/>
          <p:nvPr/>
        </p:nvSpPr>
        <p:spPr>
          <a:xfrm>
            <a:off x="6190087" y="1874772"/>
            <a:ext cx="2229100" cy="2304288"/>
          </a:xfrm>
          <a:prstGeom prst="rect">
            <a:avLst/>
          </a:prstGeom>
          <a:solidFill>
            <a:srgbClr val="5B519A">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0215588B-599E-4EC4-9436-4D89BF62910C}"/>
              </a:ext>
            </a:extLst>
          </p:cNvPr>
          <p:cNvSpPr txBox="1"/>
          <p:nvPr/>
        </p:nvSpPr>
        <p:spPr>
          <a:xfrm>
            <a:off x="3090582" y="1207592"/>
            <a:ext cx="6017172" cy="339519"/>
          </a:xfrm>
          <a:custGeom>
            <a:avLst/>
            <a:gdLst/>
            <a:ahLst/>
            <a:cxnLst/>
            <a:rect l="l" t="t" r="r" b="b"/>
            <a:pathLst>
              <a:path w="6017172" h="339519">
                <a:moveTo>
                  <a:pt x="229856" y="231967"/>
                </a:moveTo>
                <a:cubicBezTo>
                  <a:pt x="236395" y="231967"/>
                  <a:pt x="241357" y="233803"/>
                  <a:pt x="244741" y="237474"/>
                </a:cubicBezTo>
                <a:cubicBezTo>
                  <a:pt x="248126" y="241145"/>
                  <a:pt x="249818" y="245734"/>
                  <a:pt x="249818" y="251241"/>
                </a:cubicBezTo>
                <a:cubicBezTo>
                  <a:pt x="249818" y="256518"/>
                  <a:pt x="248126" y="260935"/>
                  <a:pt x="244741" y="264491"/>
                </a:cubicBezTo>
                <a:cubicBezTo>
                  <a:pt x="241357" y="268047"/>
                  <a:pt x="236395" y="269825"/>
                  <a:pt x="229856" y="269825"/>
                </a:cubicBezTo>
                <a:cubicBezTo>
                  <a:pt x="223317" y="269825"/>
                  <a:pt x="218413" y="268047"/>
                  <a:pt x="215143" y="264491"/>
                </a:cubicBezTo>
                <a:cubicBezTo>
                  <a:pt x="211873" y="260935"/>
                  <a:pt x="210239" y="256518"/>
                  <a:pt x="210239" y="251241"/>
                </a:cubicBezTo>
                <a:cubicBezTo>
                  <a:pt x="210239" y="245734"/>
                  <a:pt x="211873" y="241145"/>
                  <a:pt x="215143" y="237474"/>
                </a:cubicBezTo>
                <a:cubicBezTo>
                  <a:pt x="218413" y="233803"/>
                  <a:pt x="223317" y="231967"/>
                  <a:pt x="229856" y="231967"/>
                </a:cubicBezTo>
                <a:close/>
                <a:moveTo>
                  <a:pt x="4180759" y="177589"/>
                </a:moveTo>
                <a:cubicBezTo>
                  <a:pt x="4141753" y="177589"/>
                  <a:pt x="4122251" y="189004"/>
                  <a:pt x="4122251" y="211834"/>
                </a:cubicBezTo>
                <a:cubicBezTo>
                  <a:pt x="4122251" y="221814"/>
                  <a:pt x="4125578" y="229616"/>
                  <a:pt x="4132232" y="235237"/>
                </a:cubicBezTo>
                <a:cubicBezTo>
                  <a:pt x="4138885" y="240858"/>
                  <a:pt x="4147432" y="243669"/>
                  <a:pt x="4157872" y="243669"/>
                </a:cubicBezTo>
                <a:cubicBezTo>
                  <a:pt x="4167853" y="243669"/>
                  <a:pt x="4177317" y="241088"/>
                  <a:pt x="4186266" y="235925"/>
                </a:cubicBezTo>
                <a:cubicBezTo>
                  <a:pt x="4195214" y="230763"/>
                  <a:pt x="4201696" y="224052"/>
                  <a:pt x="4205711" y="215792"/>
                </a:cubicBezTo>
                <a:lnTo>
                  <a:pt x="4205711" y="177589"/>
                </a:lnTo>
                <a:close/>
                <a:moveTo>
                  <a:pt x="1542334" y="177589"/>
                </a:moveTo>
                <a:cubicBezTo>
                  <a:pt x="1503329" y="177589"/>
                  <a:pt x="1483826" y="189004"/>
                  <a:pt x="1483826" y="211834"/>
                </a:cubicBezTo>
                <a:cubicBezTo>
                  <a:pt x="1483826" y="221814"/>
                  <a:pt x="1487153" y="229616"/>
                  <a:pt x="1493807" y="235237"/>
                </a:cubicBezTo>
                <a:cubicBezTo>
                  <a:pt x="1500461" y="240858"/>
                  <a:pt x="1509007" y="243669"/>
                  <a:pt x="1519447" y="243669"/>
                </a:cubicBezTo>
                <a:cubicBezTo>
                  <a:pt x="1529428" y="243669"/>
                  <a:pt x="1538892" y="241088"/>
                  <a:pt x="1547841" y="235925"/>
                </a:cubicBezTo>
                <a:cubicBezTo>
                  <a:pt x="1556789" y="230763"/>
                  <a:pt x="1563271" y="224052"/>
                  <a:pt x="1567286" y="215792"/>
                </a:cubicBezTo>
                <a:lnTo>
                  <a:pt x="1567286" y="177589"/>
                </a:lnTo>
                <a:close/>
                <a:moveTo>
                  <a:pt x="941975" y="105315"/>
                </a:moveTo>
                <a:cubicBezTo>
                  <a:pt x="922702" y="105315"/>
                  <a:pt x="908247" y="113861"/>
                  <a:pt x="898611" y="130955"/>
                </a:cubicBezTo>
                <a:lnTo>
                  <a:pt x="898611" y="219922"/>
                </a:lnTo>
                <a:cubicBezTo>
                  <a:pt x="908133" y="236900"/>
                  <a:pt x="922702" y="245390"/>
                  <a:pt x="942320" y="245390"/>
                </a:cubicBezTo>
                <a:cubicBezTo>
                  <a:pt x="957578" y="245390"/>
                  <a:pt x="969710" y="239338"/>
                  <a:pt x="978715" y="227235"/>
                </a:cubicBezTo>
                <a:cubicBezTo>
                  <a:pt x="987721" y="215132"/>
                  <a:pt x="992224" y="197149"/>
                  <a:pt x="992224" y="173287"/>
                </a:cubicBezTo>
                <a:cubicBezTo>
                  <a:pt x="992224" y="152293"/>
                  <a:pt x="987749" y="135716"/>
                  <a:pt x="978801" y="123555"/>
                </a:cubicBezTo>
                <a:cubicBezTo>
                  <a:pt x="969853" y="111395"/>
                  <a:pt x="957578" y="105315"/>
                  <a:pt x="941975" y="105315"/>
                </a:cubicBezTo>
                <a:close/>
                <a:moveTo>
                  <a:pt x="732425" y="105315"/>
                </a:moveTo>
                <a:cubicBezTo>
                  <a:pt x="713152" y="105315"/>
                  <a:pt x="698697" y="113861"/>
                  <a:pt x="689061" y="130955"/>
                </a:cubicBezTo>
                <a:lnTo>
                  <a:pt x="689061" y="219922"/>
                </a:lnTo>
                <a:cubicBezTo>
                  <a:pt x="698583" y="236900"/>
                  <a:pt x="713152" y="245390"/>
                  <a:pt x="732770" y="245390"/>
                </a:cubicBezTo>
                <a:cubicBezTo>
                  <a:pt x="748028" y="245390"/>
                  <a:pt x="760159" y="239338"/>
                  <a:pt x="769165" y="227235"/>
                </a:cubicBezTo>
                <a:cubicBezTo>
                  <a:pt x="778171" y="215132"/>
                  <a:pt x="782674" y="197149"/>
                  <a:pt x="782674" y="173287"/>
                </a:cubicBezTo>
                <a:cubicBezTo>
                  <a:pt x="782674" y="152293"/>
                  <a:pt x="778199" y="135716"/>
                  <a:pt x="769251" y="123555"/>
                </a:cubicBezTo>
                <a:cubicBezTo>
                  <a:pt x="760303" y="111395"/>
                  <a:pt x="748028" y="105315"/>
                  <a:pt x="732425" y="105315"/>
                </a:cubicBezTo>
                <a:close/>
                <a:moveTo>
                  <a:pt x="77093" y="105315"/>
                </a:moveTo>
                <a:cubicBezTo>
                  <a:pt x="56099" y="105315"/>
                  <a:pt x="41013" y="115066"/>
                  <a:pt x="31836" y="134569"/>
                </a:cubicBezTo>
                <a:lnTo>
                  <a:pt x="31836" y="215103"/>
                </a:lnTo>
                <a:cubicBezTo>
                  <a:pt x="41587" y="234606"/>
                  <a:pt x="56788" y="244357"/>
                  <a:pt x="77438" y="244357"/>
                </a:cubicBezTo>
                <a:cubicBezTo>
                  <a:pt x="92696" y="244357"/>
                  <a:pt x="104569" y="238449"/>
                  <a:pt x="113058" y="226633"/>
                </a:cubicBezTo>
                <a:cubicBezTo>
                  <a:pt x="121548" y="214816"/>
                  <a:pt x="125793" y="197035"/>
                  <a:pt x="125793" y="173287"/>
                </a:cubicBezTo>
                <a:cubicBezTo>
                  <a:pt x="125793" y="151605"/>
                  <a:pt x="121605" y="134855"/>
                  <a:pt x="113231" y="123039"/>
                </a:cubicBezTo>
                <a:cubicBezTo>
                  <a:pt x="104856" y="111223"/>
                  <a:pt x="92810" y="105315"/>
                  <a:pt x="77093" y="105315"/>
                </a:cubicBezTo>
                <a:close/>
                <a:moveTo>
                  <a:pt x="5533886" y="104454"/>
                </a:moveTo>
                <a:cubicBezTo>
                  <a:pt x="5518168" y="104454"/>
                  <a:pt x="5505492" y="110707"/>
                  <a:pt x="5495856" y="123211"/>
                </a:cubicBezTo>
                <a:cubicBezTo>
                  <a:pt x="5486218" y="135716"/>
                  <a:pt x="5481400" y="153612"/>
                  <a:pt x="5481400" y="176901"/>
                </a:cubicBezTo>
                <a:cubicBezTo>
                  <a:pt x="5481400" y="197551"/>
                  <a:pt x="5486190" y="214128"/>
                  <a:pt x="5495770" y="226633"/>
                </a:cubicBezTo>
                <a:cubicBezTo>
                  <a:pt x="5505348" y="239137"/>
                  <a:pt x="5518168" y="245390"/>
                  <a:pt x="5534230" y="245390"/>
                </a:cubicBezTo>
                <a:cubicBezTo>
                  <a:pt x="5550406" y="245390"/>
                  <a:pt x="5563254" y="239051"/>
                  <a:pt x="5572776" y="226375"/>
                </a:cubicBezTo>
                <a:cubicBezTo>
                  <a:pt x="5582298" y="213698"/>
                  <a:pt x="5587059" y="195945"/>
                  <a:pt x="5587059" y="173115"/>
                </a:cubicBezTo>
                <a:cubicBezTo>
                  <a:pt x="5587059" y="152695"/>
                  <a:pt x="5582212" y="136146"/>
                  <a:pt x="5572518" y="123469"/>
                </a:cubicBezTo>
                <a:cubicBezTo>
                  <a:pt x="5562824" y="110793"/>
                  <a:pt x="5549947" y="104454"/>
                  <a:pt x="5533886" y="104454"/>
                </a:cubicBezTo>
                <a:close/>
                <a:moveTo>
                  <a:pt x="4809986" y="104454"/>
                </a:moveTo>
                <a:cubicBezTo>
                  <a:pt x="4794269" y="104454"/>
                  <a:pt x="4781592" y="110707"/>
                  <a:pt x="4771956" y="123211"/>
                </a:cubicBezTo>
                <a:cubicBezTo>
                  <a:pt x="4762319" y="135716"/>
                  <a:pt x="4757501" y="153612"/>
                  <a:pt x="4757501" y="176901"/>
                </a:cubicBezTo>
                <a:cubicBezTo>
                  <a:pt x="4757501" y="197551"/>
                  <a:pt x="4762290" y="214128"/>
                  <a:pt x="4771870" y="226633"/>
                </a:cubicBezTo>
                <a:cubicBezTo>
                  <a:pt x="4781449" y="239137"/>
                  <a:pt x="4794269" y="245390"/>
                  <a:pt x="4810330" y="245390"/>
                </a:cubicBezTo>
                <a:cubicBezTo>
                  <a:pt x="4826506" y="245390"/>
                  <a:pt x="4839354" y="239051"/>
                  <a:pt x="4848876" y="226375"/>
                </a:cubicBezTo>
                <a:cubicBezTo>
                  <a:pt x="4858399" y="213698"/>
                  <a:pt x="4863159" y="195945"/>
                  <a:pt x="4863159" y="173115"/>
                </a:cubicBezTo>
                <a:cubicBezTo>
                  <a:pt x="4863159" y="152695"/>
                  <a:pt x="4858312" y="136146"/>
                  <a:pt x="4848618" y="123469"/>
                </a:cubicBezTo>
                <a:cubicBezTo>
                  <a:pt x="4838924" y="110793"/>
                  <a:pt x="4826046" y="104454"/>
                  <a:pt x="4809986" y="104454"/>
                </a:cubicBezTo>
                <a:close/>
                <a:moveTo>
                  <a:pt x="3092732" y="104454"/>
                </a:moveTo>
                <a:cubicBezTo>
                  <a:pt x="3079883" y="104454"/>
                  <a:pt x="3069100" y="109129"/>
                  <a:pt x="3060381" y="118479"/>
                </a:cubicBezTo>
                <a:cubicBezTo>
                  <a:pt x="3051662" y="127829"/>
                  <a:pt x="3046270" y="140936"/>
                  <a:pt x="3044205" y="157800"/>
                </a:cubicBezTo>
                <a:lnTo>
                  <a:pt x="3137474" y="157800"/>
                </a:lnTo>
                <a:lnTo>
                  <a:pt x="3137474" y="155391"/>
                </a:lnTo>
                <a:cubicBezTo>
                  <a:pt x="3136556" y="139215"/>
                  <a:pt x="3132197" y="126682"/>
                  <a:pt x="3124396" y="117791"/>
                </a:cubicBezTo>
                <a:cubicBezTo>
                  <a:pt x="3116595" y="108900"/>
                  <a:pt x="3106040" y="104454"/>
                  <a:pt x="3092732" y="104454"/>
                </a:cubicBezTo>
                <a:close/>
                <a:moveTo>
                  <a:pt x="2514461" y="104454"/>
                </a:moveTo>
                <a:cubicBezTo>
                  <a:pt x="2498744" y="104454"/>
                  <a:pt x="2486067" y="110707"/>
                  <a:pt x="2476430" y="123211"/>
                </a:cubicBezTo>
                <a:cubicBezTo>
                  <a:pt x="2466794" y="135716"/>
                  <a:pt x="2461976" y="153612"/>
                  <a:pt x="2461976" y="176901"/>
                </a:cubicBezTo>
                <a:cubicBezTo>
                  <a:pt x="2461976" y="197551"/>
                  <a:pt x="2466765" y="214128"/>
                  <a:pt x="2476344" y="226633"/>
                </a:cubicBezTo>
                <a:cubicBezTo>
                  <a:pt x="2485923" y="239137"/>
                  <a:pt x="2498744" y="245390"/>
                  <a:pt x="2514805" y="245390"/>
                </a:cubicBezTo>
                <a:cubicBezTo>
                  <a:pt x="2530981" y="245390"/>
                  <a:pt x="2543829" y="239051"/>
                  <a:pt x="2553351" y="226375"/>
                </a:cubicBezTo>
                <a:cubicBezTo>
                  <a:pt x="2562873" y="213698"/>
                  <a:pt x="2567634" y="195945"/>
                  <a:pt x="2567634" y="173115"/>
                </a:cubicBezTo>
                <a:cubicBezTo>
                  <a:pt x="2567634" y="152695"/>
                  <a:pt x="2562787" y="136146"/>
                  <a:pt x="2553093" y="123469"/>
                </a:cubicBezTo>
                <a:cubicBezTo>
                  <a:pt x="2543399" y="110793"/>
                  <a:pt x="2530522" y="104454"/>
                  <a:pt x="2514461" y="104454"/>
                </a:cubicBezTo>
                <a:close/>
                <a:moveTo>
                  <a:pt x="1952486" y="104454"/>
                </a:moveTo>
                <a:cubicBezTo>
                  <a:pt x="1936769" y="104454"/>
                  <a:pt x="1924092" y="110707"/>
                  <a:pt x="1914455" y="123211"/>
                </a:cubicBezTo>
                <a:cubicBezTo>
                  <a:pt x="1904819" y="135716"/>
                  <a:pt x="1900001" y="153612"/>
                  <a:pt x="1900001" y="176901"/>
                </a:cubicBezTo>
                <a:cubicBezTo>
                  <a:pt x="1900001" y="197551"/>
                  <a:pt x="1904790" y="214128"/>
                  <a:pt x="1914369" y="226633"/>
                </a:cubicBezTo>
                <a:cubicBezTo>
                  <a:pt x="1923949" y="239137"/>
                  <a:pt x="1936769" y="245390"/>
                  <a:pt x="1952830" y="245390"/>
                </a:cubicBezTo>
                <a:cubicBezTo>
                  <a:pt x="1969006" y="245390"/>
                  <a:pt x="1981854" y="239051"/>
                  <a:pt x="1991376" y="226375"/>
                </a:cubicBezTo>
                <a:cubicBezTo>
                  <a:pt x="2000898" y="213698"/>
                  <a:pt x="2005659" y="195945"/>
                  <a:pt x="2005659" y="173115"/>
                </a:cubicBezTo>
                <a:cubicBezTo>
                  <a:pt x="2005659" y="152695"/>
                  <a:pt x="2000812" y="136146"/>
                  <a:pt x="1991118" y="123469"/>
                </a:cubicBezTo>
                <a:cubicBezTo>
                  <a:pt x="1981424" y="110793"/>
                  <a:pt x="1968547" y="104454"/>
                  <a:pt x="1952486" y="104454"/>
                </a:cubicBezTo>
                <a:close/>
                <a:moveTo>
                  <a:pt x="5365328" y="81739"/>
                </a:moveTo>
                <a:lnTo>
                  <a:pt x="5397164" y="81739"/>
                </a:lnTo>
                <a:lnTo>
                  <a:pt x="5397164" y="267933"/>
                </a:lnTo>
                <a:lnTo>
                  <a:pt x="5365328" y="267933"/>
                </a:lnTo>
                <a:close/>
                <a:moveTo>
                  <a:pt x="5038037" y="81739"/>
                </a:moveTo>
                <a:lnTo>
                  <a:pt x="5069872" y="81739"/>
                </a:lnTo>
                <a:lnTo>
                  <a:pt x="5069872" y="202025"/>
                </a:lnTo>
                <a:cubicBezTo>
                  <a:pt x="5069872" y="230247"/>
                  <a:pt x="5081344" y="244357"/>
                  <a:pt x="5104289" y="244357"/>
                </a:cubicBezTo>
                <a:cubicBezTo>
                  <a:pt x="5128609" y="244357"/>
                  <a:pt x="5144785" y="235294"/>
                  <a:pt x="5152816" y="217168"/>
                </a:cubicBezTo>
                <a:lnTo>
                  <a:pt x="5152816" y="81739"/>
                </a:lnTo>
                <a:lnTo>
                  <a:pt x="5184651" y="81739"/>
                </a:lnTo>
                <a:lnTo>
                  <a:pt x="5184651" y="267933"/>
                </a:lnTo>
                <a:lnTo>
                  <a:pt x="5154365" y="267933"/>
                </a:lnTo>
                <a:lnTo>
                  <a:pt x="5153676" y="249520"/>
                </a:lnTo>
                <a:cubicBezTo>
                  <a:pt x="5141287" y="264089"/>
                  <a:pt x="5123103" y="271374"/>
                  <a:pt x="5099126" y="271374"/>
                </a:cubicBezTo>
                <a:cubicBezTo>
                  <a:pt x="5079279" y="271374"/>
                  <a:pt x="5064164" y="265609"/>
                  <a:pt x="5053783" y="254080"/>
                </a:cubicBezTo>
                <a:cubicBezTo>
                  <a:pt x="5043400" y="242550"/>
                  <a:pt x="5038152" y="225486"/>
                  <a:pt x="5038037" y="202885"/>
                </a:cubicBezTo>
                <a:close/>
                <a:moveTo>
                  <a:pt x="3812754" y="81739"/>
                </a:moveTo>
                <a:lnTo>
                  <a:pt x="3844589" y="81739"/>
                </a:lnTo>
                <a:lnTo>
                  <a:pt x="3844589" y="267933"/>
                </a:lnTo>
                <a:lnTo>
                  <a:pt x="3812754" y="267933"/>
                </a:lnTo>
                <a:close/>
                <a:moveTo>
                  <a:pt x="1783929" y="81739"/>
                </a:moveTo>
                <a:lnTo>
                  <a:pt x="1815764" y="81739"/>
                </a:lnTo>
                <a:lnTo>
                  <a:pt x="1815764" y="267933"/>
                </a:lnTo>
                <a:lnTo>
                  <a:pt x="1783929" y="267933"/>
                </a:lnTo>
                <a:close/>
                <a:moveTo>
                  <a:pt x="1174329" y="81739"/>
                </a:moveTo>
                <a:lnTo>
                  <a:pt x="1206164" y="81739"/>
                </a:lnTo>
                <a:lnTo>
                  <a:pt x="1206164" y="267933"/>
                </a:lnTo>
                <a:lnTo>
                  <a:pt x="1174329" y="267933"/>
                </a:lnTo>
                <a:close/>
                <a:moveTo>
                  <a:pt x="5944382" y="78298"/>
                </a:moveTo>
                <a:cubicBezTo>
                  <a:pt x="5965490" y="78298"/>
                  <a:pt x="5982612" y="83747"/>
                  <a:pt x="5995748" y="94645"/>
                </a:cubicBezTo>
                <a:cubicBezTo>
                  <a:pt x="6008884" y="105544"/>
                  <a:pt x="6015452" y="119483"/>
                  <a:pt x="6015452" y="136462"/>
                </a:cubicBezTo>
                <a:lnTo>
                  <a:pt x="5983444" y="136462"/>
                </a:lnTo>
                <a:cubicBezTo>
                  <a:pt x="5983444" y="127743"/>
                  <a:pt x="5979744" y="120228"/>
                  <a:pt x="5972345" y="113919"/>
                </a:cubicBezTo>
                <a:cubicBezTo>
                  <a:pt x="5964946" y="107609"/>
                  <a:pt x="5955624" y="104454"/>
                  <a:pt x="5944382" y="104454"/>
                </a:cubicBezTo>
                <a:cubicBezTo>
                  <a:pt x="5932794" y="104454"/>
                  <a:pt x="5923732" y="106978"/>
                  <a:pt x="5917192" y="112026"/>
                </a:cubicBezTo>
                <a:cubicBezTo>
                  <a:pt x="5910653" y="117074"/>
                  <a:pt x="5907384" y="123670"/>
                  <a:pt x="5907384" y="131815"/>
                </a:cubicBezTo>
                <a:cubicBezTo>
                  <a:pt x="5907384" y="139502"/>
                  <a:pt x="5910424" y="145295"/>
                  <a:pt x="5916504" y="149196"/>
                </a:cubicBezTo>
                <a:cubicBezTo>
                  <a:pt x="5922584" y="153096"/>
                  <a:pt x="5933568" y="156825"/>
                  <a:pt x="5949458" y="160381"/>
                </a:cubicBezTo>
                <a:cubicBezTo>
                  <a:pt x="5965347" y="163937"/>
                  <a:pt x="5978224" y="168182"/>
                  <a:pt x="5988090" y="173115"/>
                </a:cubicBezTo>
                <a:cubicBezTo>
                  <a:pt x="5997956" y="178048"/>
                  <a:pt x="6005270" y="183985"/>
                  <a:pt x="6010031" y="190926"/>
                </a:cubicBezTo>
                <a:cubicBezTo>
                  <a:pt x="6014792" y="197866"/>
                  <a:pt x="6017172" y="206327"/>
                  <a:pt x="6017172" y="216308"/>
                </a:cubicBezTo>
                <a:cubicBezTo>
                  <a:pt x="6017172" y="232942"/>
                  <a:pt x="6010518" y="246279"/>
                  <a:pt x="5997211" y="256317"/>
                </a:cubicBezTo>
                <a:cubicBezTo>
                  <a:pt x="5983903" y="266355"/>
                  <a:pt x="5966638" y="271374"/>
                  <a:pt x="5945414" y="271374"/>
                </a:cubicBezTo>
                <a:cubicBezTo>
                  <a:pt x="5930500" y="271374"/>
                  <a:pt x="5917307" y="268736"/>
                  <a:pt x="5905835" y="263458"/>
                </a:cubicBezTo>
                <a:cubicBezTo>
                  <a:pt x="5894363" y="258181"/>
                  <a:pt x="5885386" y="250810"/>
                  <a:pt x="5878904" y="241346"/>
                </a:cubicBezTo>
                <a:cubicBezTo>
                  <a:pt x="5872422" y="231881"/>
                  <a:pt x="5869182" y="221642"/>
                  <a:pt x="5869182" y="210629"/>
                </a:cubicBezTo>
                <a:lnTo>
                  <a:pt x="5901016" y="210629"/>
                </a:lnTo>
                <a:cubicBezTo>
                  <a:pt x="5901590" y="221298"/>
                  <a:pt x="5905864" y="229759"/>
                  <a:pt x="5913837" y="236011"/>
                </a:cubicBezTo>
                <a:cubicBezTo>
                  <a:pt x="5921810" y="242264"/>
                  <a:pt x="5932336" y="245390"/>
                  <a:pt x="5945414" y="245390"/>
                </a:cubicBezTo>
                <a:cubicBezTo>
                  <a:pt x="5957460" y="245390"/>
                  <a:pt x="5967125" y="242952"/>
                  <a:pt x="5974410" y="238076"/>
                </a:cubicBezTo>
                <a:cubicBezTo>
                  <a:pt x="5981695" y="233201"/>
                  <a:pt x="5985337" y="226690"/>
                  <a:pt x="5985337" y="218545"/>
                </a:cubicBezTo>
                <a:cubicBezTo>
                  <a:pt x="5985337" y="209941"/>
                  <a:pt x="5982096" y="203258"/>
                  <a:pt x="5975614" y="198497"/>
                </a:cubicBezTo>
                <a:cubicBezTo>
                  <a:pt x="5969133" y="193736"/>
                  <a:pt x="5957832" y="189635"/>
                  <a:pt x="5941714" y="186193"/>
                </a:cubicBezTo>
                <a:cubicBezTo>
                  <a:pt x="5925596" y="182752"/>
                  <a:pt x="5912804" y="178622"/>
                  <a:pt x="5903340" y="173803"/>
                </a:cubicBezTo>
                <a:cubicBezTo>
                  <a:pt x="5893875" y="168985"/>
                  <a:pt x="5886878" y="163249"/>
                  <a:pt x="5882346" y="156595"/>
                </a:cubicBezTo>
                <a:cubicBezTo>
                  <a:pt x="5877814" y="149941"/>
                  <a:pt x="5875548" y="142026"/>
                  <a:pt x="5875548" y="132848"/>
                </a:cubicBezTo>
                <a:cubicBezTo>
                  <a:pt x="5875548" y="117590"/>
                  <a:pt x="5882002" y="104684"/>
                  <a:pt x="5894908" y="94129"/>
                </a:cubicBezTo>
                <a:cubicBezTo>
                  <a:pt x="5907814" y="83575"/>
                  <a:pt x="5924306" y="78298"/>
                  <a:pt x="5944382" y="78298"/>
                </a:cubicBezTo>
                <a:close/>
                <a:moveTo>
                  <a:pt x="5754276" y="78298"/>
                </a:moveTo>
                <a:cubicBezTo>
                  <a:pt x="5793626" y="78298"/>
                  <a:pt x="5813473" y="100496"/>
                  <a:pt x="5813818" y="144894"/>
                </a:cubicBezTo>
                <a:lnTo>
                  <a:pt x="5813818" y="267933"/>
                </a:lnTo>
                <a:lnTo>
                  <a:pt x="5781982" y="267933"/>
                </a:lnTo>
                <a:lnTo>
                  <a:pt x="5781982" y="144721"/>
                </a:lnTo>
                <a:cubicBezTo>
                  <a:pt x="5781867" y="131299"/>
                  <a:pt x="5778798" y="121376"/>
                  <a:pt x="5772776" y="114951"/>
                </a:cubicBezTo>
                <a:cubicBezTo>
                  <a:pt x="5766752" y="108527"/>
                  <a:pt x="5757374" y="105315"/>
                  <a:pt x="5744640" y="105315"/>
                </a:cubicBezTo>
                <a:cubicBezTo>
                  <a:pt x="5734315" y="105315"/>
                  <a:pt x="5725252" y="108068"/>
                  <a:pt x="5717451" y="113575"/>
                </a:cubicBezTo>
                <a:cubicBezTo>
                  <a:pt x="5709650" y="119081"/>
                  <a:pt x="5703570" y="126309"/>
                  <a:pt x="5699210" y="135257"/>
                </a:cubicBezTo>
                <a:lnTo>
                  <a:pt x="5699210" y="267933"/>
                </a:lnTo>
                <a:lnTo>
                  <a:pt x="5667375" y="267933"/>
                </a:lnTo>
                <a:lnTo>
                  <a:pt x="5667375" y="81739"/>
                </a:lnTo>
                <a:lnTo>
                  <a:pt x="5697490" y="81739"/>
                </a:lnTo>
                <a:lnTo>
                  <a:pt x="5698522" y="105143"/>
                </a:lnTo>
                <a:cubicBezTo>
                  <a:pt x="5712748" y="87246"/>
                  <a:pt x="5731333" y="78298"/>
                  <a:pt x="5754276" y="78298"/>
                </a:cubicBezTo>
                <a:close/>
                <a:moveTo>
                  <a:pt x="5533886" y="78298"/>
                </a:moveTo>
                <a:cubicBezTo>
                  <a:pt x="5559239" y="78298"/>
                  <a:pt x="5579746" y="87074"/>
                  <a:pt x="5595405" y="104626"/>
                </a:cubicBezTo>
                <a:cubicBezTo>
                  <a:pt x="5611064" y="122179"/>
                  <a:pt x="5618894" y="145525"/>
                  <a:pt x="5618894" y="174664"/>
                </a:cubicBezTo>
                <a:lnTo>
                  <a:pt x="5618894" y="176901"/>
                </a:lnTo>
                <a:cubicBezTo>
                  <a:pt x="5618894" y="195027"/>
                  <a:pt x="5615424" y="211289"/>
                  <a:pt x="5608484" y="225686"/>
                </a:cubicBezTo>
                <a:cubicBezTo>
                  <a:pt x="5601542" y="240084"/>
                  <a:pt x="5591619" y="251298"/>
                  <a:pt x="5578713" y="259328"/>
                </a:cubicBezTo>
                <a:cubicBezTo>
                  <a:pt x="5565807" y="267359"/>
                  <a:pt x="5550980" y="271374"/>
                  <a:pt x="5534230" y="271374"/>
                </a:cubicBezTo>
                <a:cubicBezTo>
                  <a:pt x="5508991" y="271374"/>
                  <a:pt x="5488542" y="262598"/>
                  <a:pt x="5472882" y="245046"/>
                </a:cubicBezTo>
                <a:cubicBezTo>
                  <a:pt x="5457223" y="227493"/>
                  <a:pt x="5449393" y="204262"/>
                  <a:pt x="5449393" y="175352"/>
                </a:cubicBezTo>
                <a:lnTo>
                  <a:pt x="5449393" y="173115"/>
                </a:lnTo>
                <a:cubicBezTo>
                  <a:pt x="5449393" y="154874"/>
                  <a:pt x="5452978" y="138469"/>
                  <a:pt x="5460148" y="123900"/>
                </a:cubicBezTo>
                <a:cubicBezTo>
                  <a:pt x="5467318" y="109330"/>
                  <a:pt x="5477299" y="98087"/>
                  <a:pt x="5490090" y="90171"/>
                </a:cubicBezTo>
                <a:cubicBezTo>
                  <a:pt x="5502882" y="82256"/>
                  <a:pt x="5517480" y="78298"/>
                  <a:pt x="5533886" y="78298"/>
                </a:cubicBezTo>
                <a:close/>
                <a:moveTo>
                  <a:pt x="4809986" y="78298"/>
                </a:moveTo>
                <a:cubicBezTo>
                  <a:pt x="4835339" y="78298"/>
                  <a:pt x="4855846" y="87074"/>
                  <a:pt x="4871505" y="104626"/>
                </a:cubicBezTo>
                <a:cubicBezTo>
                  <a:pt x="4887165" y="122179"/>
                  <a:pt x="4894995" y="145525"/>
                  <a:pt x="4894995" y="174664"/>
                </a:cubicBezTo>
                <a:lnTo>
                  <a:pt x="4894995" y="176901"/>
                </a:lnTo>
                <a:cubicBezTo>
                  <a:pt x="4894995" y="195027"/>
                  <a:pt x="4891524" y="211289"/>
                  <a:pt x="4884584" y="225686"/>
                </a:cubicBezTo>
                <a:cubicBezTo>
                  <a:pt x="4877643" y="240084"/>
                  <a:pt x="4867719" y="251298"/>
                  <a:pt x="4854813" y="259328"/>
                </a:cubicBezTo>
                <a:cubicBezTo>
                  <a:pt x="4841907" y="267359"/>
                  <a:pt x="4827079" y="271374"/>
                  <a:pt x="4810330" y="271374"/>
                </a:cubicBezTo>
                <a:cubicBezTo>
                  <a:pt x="4785091" y="271374"/>
                  <a:pt x="4764642" y="262598"/>
                  <a:pt x="4748983" y="245046"/>
                </a:cubicBezTo>
                <a:cubicBezTo>
                  <a:pt x="4733323" y="227493"/>
                  <a:pt x="4725493" y="204262"/>
                  <a:pt x="4725493" y="175352"/>
                </a:cubicBezTo>
                <a:lnTo>
                  <a:pt x="4725493" y="173115"/>
                </a:lnTo>
                <a:cubicBezTo>
                  <a:pt x="4725493" y="154874"/>
                  <a:pt x="4729078" y="138469"/>
                  <a:pt x="4736248" y="123900"/>
                </a:cubicBezTo>
                <a:cubicBezTo>
                  <a:pt x="4743418" y="109330"/>
                  <a:pt x="4753399" y="98087"/>
                  <a:pt x="4766191" y="90171"/>
                </a:cubicBezTo>
                <a:cubicBezTo>
                  <a:pt x="4778982" y="82256"/>
                  <a:pt x="4793580" y="78298"/>
                  <a:pt x="4809986" y="78298"/>
                </a:cubicBezTo>
                <a:close/>
                <a:moveTo>
                  <a:pt x="4610882" y="78298"/>
                </a:moveTo>
                <a:cubicBezTo>
                  <a:pt x="4631990" y="78298"/>
                  <a:pt x="4649112" y="83747"/>
                  <a:pt x="4662248" y="94645"/>
                </a:cubicBezTo>
                <a:cubicBezTo>
                  <a:pt x="4675384" y="105544"/>
                  <a:pt x="4681952" y="119483"/>
                  <a:pt x="4681952" y="136462"/>
                </a:cubicBezTo>
                <a:lnTo>
                  <a:pt x="4649944" y="136462"/>
                </a:lnTo>
                <a:cubicBezTo>
                  <a:pt x="4649944" y="127743"/>
                  <a:pt x="4646245" y="120228"/>
                  <a:pt x="4638845" y="113919"/>
                </a:cubicBezTo>
                <a:cubicBezTo>
                  <a:pt x="4631446" y="107609"/>
                  <a:pt x="4622124" y="104454"/>
                  <a:pt x="4610882" y="104454"/>
                </a:cubicBezTo>
                <a:cubicBezTo>
                  <a:pt x="4599295" y="104454"/>
                  <a:pt x="4590232" y="106978"/>
                  <a:pt x="4583693" y="112026"/>
                </a:cubicBezTo>
                <a:cubicBezTo>
                  <a:pt x="4577153" y="117074"/>
                  <a:pt x="4573884" y="123670"/>
                  <a:pt x="4573884" y="131815"/>
                </a:cubicBezTo>
                <a:cubicBezTo>
                  <a:pt x="4573884" y="139502"/>
                  <a:pt x="4576924" y="145295"/>
                  <a:pt x="4583004" y="149196"/>
                </a:cubicBezTo>
                <a:cubicBezTo>
                  <a:pt x="4589084" y="153096"/>
                  <a:pt x="4600069" y="156825"/>
                  <a:pt x="4615958" y="160381"/>
                </a:cubicBezTo>
                <a:cubicBezTo>
                  <a:pt x="4631847" y="163937"/>
                  <a:pt x="4644724" y="168182"/>
                  <a:pt x="4654591" y="173115"/>
                </a:cubicBezTo>
                <a:cubicBezTo>
                  <a:pt x="4664456" y="178048"/>
                  <a:pt x="4671770" y="183985"/>
                  <a:pt x="4676531" y="190926"/>
                </a:cubicBezTo>
                <a:cubicBezTo>
                  <a:pt x="4681292" y="197866"/>
                  <a:pt x="4683673" y="206327"/>
                  <a:pt x="4683673" y="216308"/>
                </a:cubicBezTo>
                <a:cubicBezTo>
                  <a:pt x="4683673" y="232942"/>
                  <a:pt x="4677018" y="246279"/>
                  <a:pt x="4663711" y="256317"/>
                </a:cubicBezTo>
                <a:cubicBezTo>
                  <a:pt x="4650403" y="266355"/>
                  <a:pt x="4633137" y="271374"/>
                  <a:pt x="4611914" y="271374"/>
                </a:cubicBezTo>
                <a:cubicBezTo>
                  <a:pt x="4597000" y="271374"/>
                  <a:pt x="4583807" y="268736"/>
                  <a:pt x="4572335" y="263458"/>
                </a:cubicBezTo>
                <a:cubicBezTo>
                  <a:pt x="4560863" y="258181"/>
                  <a:pt x="4551886" y="250810"/>
                  <a:pt x="4545404" y="241346"/>
                </a:cubicBezTo>
                <a:cubicBezTo>
                  <a:pt x="4538922" y="231881"/>
                  <a:pt x="4535682" y="221642"/>
                  <a:pt x="4535682" y="210629"/>
                </a:cubicBezTo>
                <a:lnTo>
                  <a:pt x="4567517" y="210629"/>
                </a:lnTo>
                <a:cubicBezTo>
                  <a:pt x="4568090" y="221298"/>
                  <a:pt x="4572364" y="229759"/>
                  <a:pt x="4580337" y="236011"/>
                </a:cubicBezTo>
                <a:cubicBezTo>
                  <a:pt x="4588310" y="242264"/>
                  <a:pt x="4598836" y="245390"/>
                  <a:pt x="4611914" y="245390"/>
                </a:cubicBezTo>
                <a:cubicBezTo>
                  <a:pt x="4623960" y="245390"/>
                  <a:pt x="4633625" y="242952"/>
                  <a:pt x="4640910" y="238076"/>
                </a:cubicBezTo>
                <a:cubicBezTo>
                  <a:pt x="4648195" y="233201"/>
                  <a:pt x="4651837" y="226690"/>
                  <a:pt x="4651837" y="218545"/>
                </a:cubicBezTo>
                <a:cubicBezTo>
                  <a:pt x="4651837" y="209941"/>
                  <a:pt x="4648596" y="203258"/>
                  <a:pt x="4642115" y="198497"/>
                </a:cubicBezTo>
                <a:cubicBezTo>
                  <a:pt x="4635632" y="193736"/>
                  <a:pt x="4624333" y="189635"/>
                  <a:pt x="4608214" y="186193"/>
                </a:cubicBezTo>
                <a:cubicBezTo>
                  <a:pt x="4592096" y="182752"/>
                  <a:pt x="4579305" y="178622"/>
                  <a:pt x="4569840" y="173803"/>
                </a:cubicBezTo>
                <a:cubicBezTo>
                  <a:pt x="4560375" y="168985"/>
                  <a:pt x="4553377" y="163249"/>
                  <a:pt x="4548846" y="156595"/>
                </a:cubicBezTo>
                <a:cubicBezTo>
                  <a:pt x="4544314" y="149941"/>
                  <a:pt x="4542049" y="142026"/>
                  <a:pt x="4542049" y="132848"/>
                </a:cubicBezTo>
                <a:cubicBezTo>
                  <a:pt x="4542049" y="117590"/>
                  <a:pt x="4548502" y="104684"/>
                  <a:pt x="4561408" y="94129"/>
                </a:cubicBezTo>
                <a:cubicBezTo>
                  <a:pt x="4574314" y="83575"/>
                  <a:pt x="4590805" y="78298"/>
                  <a:pt x="4610882" y="78298"/>
                </a:cubicBezTo>
                <a:close/>
                <a:moveTo>
                  <a:pt x="4168197" y="78298"/>
                </a:moveTo>
                <a:cubicBezTo>
                  <a:pt x="4189650" y="78298"/>
                  <a:pt x="4206456" y="83661"/>
                  <a:pt x="4218617" y="94387"/>
                </a:cubicBezTo>
                <a:cubicBezTo>
                  <a:pt x="4230778" y="105114"/>
                  <a:pt x="4237087" y="119884"/>
                  <a:pt x="4237546" y="138699"/>
                </a:cubicBezTo>
                <a:lnTo>
                  <a:pt x="4237546" y="224396"/>
                </a:lnTo>
                <a:cubicBezTo>
                  <a:pt x="4237546" y="241489"/>
                  <a:pt x="4239726" y="255084"/>
                  <a:pt x="4244085" y="265179"/>
                </a:cubicBezTo>
                <a:lnTo>
                  <a:pt x="4244085" y="267933"/>
                </a:lnTo>
                <a:lnTo>
                  <a:pt x="4210701" y="267933"/>
                </a:lnTo>
                <a:cubicBezTo>
                  <a:pt x="4208866" y="264261"/>
                  <a:pt x="4207374" y="257722"/>
                  <a:pt x="4206227" y="248315"/>
                </a:cubicBezTo>
                <a:cubicBezTo>
                  <a:pt x="4191428" y="263688"/>
                  <a:pt x="4173761" y="271374"/>
                  <a:pt x="4153226" y="271374"/>
                </a:cubicBezTo>
                <a:cubicBezTo>
                  <a:pt x="4134870" y="271374"/>
                  <a:pt x="4119813" y="266183"/>
                  <a:pt x="4108055" y="255801"/>
                </a:cubicBezTo>
                <a:cubicBezTo>
                  <a:pt x="4096295" y="245418"/>
                  <a:pt x="4090416" y="232254"/>
                  <a:pt x="4090416" y="216308"/>
                </a:cubicBezTo>
                <a:cubicBezTo>
                  <a:pt x="4090416" y="196920"/>
                  <a:pt x="4097787" y="181863"/>
                  <a:pt x="4112529" y="171136"/>
                </a:cubicBezTo>
                <a:cubicBezTo>
                  <a:pt x="4127270" y="160410"/>
                  <a:pt x="4148006" y="155046"/>
                  <a:pt x="4174736" y="155046"/>
                </a:cubicBezTo>
                <a:lnTo>
                  <a:pt x="4205711" y="155046"/>
                </a:lnTo>
                <a:lnTo>
                  <a:pt x="4205711" y="140419"/>
                </a:lnTo>
                <a:cubicBezTo>
                  <a:pt x="4205711" y="129291"/>
                  <a:pt x="4202384" y="120429"/>
                  <a:pt x="4195730" y="113833"/>
                </a:cubicBezTo>
                <a:cubicBezTo>
                  <a:pt x="4189076" y="107236"/>
                  <a:pt x="4179267" y="103938"/>
                  <a:pt x="4166304" y="103938"/>
                </a:cubicBezTo>
                <a:cubicBezTo>
                  <a:pt x="4154947" y="103938"/>
                  <a:pt x="4145425" y="106806"/>
                  <a:pt x="4137738" y="112542"/>
                </a:cubicBezTo>
                <a:cubicBezTo>
                  <a:pt x="4130052" y="118278"/>
                  <a:pt x="4126209" y="125219"/>
                  <a:pt x="4126209" y="133364"/>
                </a:cubicBezTo>
                <a:lnTo>
                  <a:pt x="4094202" y="133364"/>
                </a:lnTo>
                <a:cubicBezTo>
                  <a:pt x="4094202" y="124072"/>
                  <a:pt x="4097500" y="115095"/>
                  <a:pt x="4104097" y="106433"/>
                </a:cubicBezTo>
                <a:cubicBezTo>
                  <a:pt x="4110693" y="97772"/>
                  <a:pt x="4119641" y="90917"/>
                  <a:pt x="4130941" y="85869"/>
                </a:cubicBezTo>
                <a:cubicBezTo>
                  <a:pt x="4142241" y="80822"/>
                  <a:pt x="4154660" y="78298"/>
                  <a:pt x="4168197" y="78298"/>
                </a:cubicBezTo>
                <a:close/>
                <a:moveTo>
                  <a:pt x="3979762" y="78298"/>
                </a:moveTo>
                <a:cubicBezTo>
                  <a:pt x="4000641" y="78298"/>
                  <a:pt x="4017993" y="84550"/>
                  <a:pt x="4031817" y="97055"/>
                </a:cubicBezTo>
                <a:cubicBezTo>
                  <a:pt x="4045641" y="109559"/>
                  <a:pt x="4053012" y="125792"/>
                  <a:pt x="4053930" y="145754"/>
                </a:cubicBezTo>
                <a:lnTo>
                  <a:pt x="4023815" y="145754"/>
                </a:lnTo>
                <a:cubicBezTo>
                  <a:pt x="4022898" y="133708"/>
                  <a:pt x="4018337" y="123813"/>
                  <a:pt x="4010135" y="116070"/>
                </a:cubicBezTo>
                <a:cubicBezTo>
                  <a:pt x="4001932" y="108326"/>
                  <a:pt x="3991808" y="104454"/>
                  <a:pt x="3979762" y="104454"/>
                </a:cubicBezTo>
                <a:cubicBezTo>
                  <a:pt x="3963586" y="104454"/>
                  <a:pt x="3951053" y="110276"/>
                  <a:pt x="3942162" y="121921"/>
                </a:cubicBezTo>
                <a:cubicBezTo>
                  <a:pt x="3933271" y="133565"/>
                  <a:pt x="3928826" y="150400"/>
                  <a:pt x="3928826" y="172427"/>
                </a:cubicBezTo>
                <a:lnTo>
                  <a:pt x="3928826" y="178450"/>
                </a:lnTo>
                <a:cubicBezTo>
                  <a:pt x="3928826" y="199903"/>
                  <a:pt x="3933243" y="216423"/>
                  <a:pt x="3942076" y="228009"/>
                </a:cubicBezTo>
                <a:cubicBezTo>
                  <a:pt x="3950909" y="239596"/>
                  <a:pt x="3963529" y="245390"/>
                  <a:pt x="3979934" y="245390"/>
                </a:cubicBezTo>
                <a:cubicBezTo>
                  <a:pt x="3991292" y="245390"/>
                  <a:pt x="4001215" y="241948"/>
                  <a:pt x="4009704" y="235065"/>
                </a:cubicBezTo>
                <a:cubicBezTo>
                  <a:pt x="4018194" y="228182"/>
                  <a:pt x="4022898" y="219577"/>
                  <a:pt x="4023815" y="209252"/>
                </a:cubicBezTo>
                <a:lnTo>
                  <a:pt x="4053930" y="209252"/>
                </a:lnTo>
                <a:cubicBezTo>
                  <a:pt x="4053356" y="219922"/>
                  <a:pt x="4049685" y="230074"/>
                  <a:pt x="4042916" y="239711"/>
                </a:cubicBezTo>
                <a:cubicBezTo>
                  <a:pt x="4036148" y="249348"/>
                  <a:pt x="4027114" y="257034"/>
                  <a:pt x="4015813" y="262770"/>
                </a:cubicBezTo>
                <a:cubicBezTo>
                  <a:pt x="4004513" y="268506"/>
                  <a:pt x="3992553" y="271374"/>
                  <a:pt x="3979934" y="271374"/>
                </a:cubicBezTo>
                <a:cubicBezTo>
                  <a:pt x="3954581" y="271374"/>
                  <a:pt x="3934418" y="262913"/>
                  <a:pt x="3919447" y="245992"/>
                </a:cubicBezTo>
                <a:cubicBezTo>
                  <a:pt x="3904476" y="229071"/>
                  <a:pt x="3896990" y="205926"/>
                  <a:pt x="3896990" y="176557"/>
                </a:cubicBezTo>
                <a:lnTo>
                  <a:pt x="3896990" y="171222"/>
                </a:lnTo>
                <a:cubicBezTo>
                  <a:pt x="3896990" y="153096"/>
                  <a:pt x="3900317" y="136978"/>
                  <a:pt x="3906971" y="122867"/>
                </a:cubicBezTo>
                <a:cubicBezTo>
                  <a:pt x="3913625" y="108756"/>
                  <a:pt x="3923176" y="97800"/>
                  <a:pt x="3935623" y="89999"/>
                </a:cubicBezTo>
                <a:cubicBezTo>
                  <a:pt x="3948070" y="82198"/>
                  <a:pt x="3962783" y="78298"/>
                  <a:pt x="3979762" y="78298"/>
                </a:cubicBezTo>
                <a:close/>
                <a:moveTo>
                  <a:pt x="3696877" y="78298"/>
                </a:moveTo>
                <a:cubicBezTo>
                  <a:pt x="3736226" y="78298"/>
                  <a:pt x="3756073" y="100496"/>
                  <a:pt x="3756418" y="144894"/>
                </a:cubicBezTo>
                <a:lnTo>
                  <a:pt x="3756418" y="267933"/>
                </a:lnTo>
                <a:lnTo>
                  <a:pt x="3724582" y="267933"/>
                </a:lnTo>
                <a:lnTo>
                  <a:pt x="3724582" y="144721"/>
                </a:lnTo>
                <a:cubicBezTo>
                  <a:pt x="3724468" y="131299"/>
                  <a:pt x="3721399" y="121376"/>
                  <a:pt x="3715376" y="114951"/>
                </a:cubicBezTo>
                <a:cubicBezTo>
                  <a:pt x="3709353" y="108527"/>
                  <a:pt x="3699974" y="105315"/>
                  <a:pt x="3687240" y="105315"/>
                </a:cubicBezTo>
                <a:cubicBezTo>
                  <a:pt x="3676915" y="105315"/>
                  <a:pt x="3667853" y="108068"/>
                  <a:pt x="3660051" y="113575"/>
                </a:cubicBezTo>
                <a:cubicBezTo>
                  <a:pt x="3652250" y="119081"/>
                  <a:pt x="3646170" y="126309"/>
                  <a:pt x="3641811" y="135257"/>
                </a:cubicBezTo>
                <a:lnTo>
                  <a:pt x="3641811" y="267933"/>
                </a:lnTo>
                <a:lnTo>
                  <a:pt x="3609975" y="267933"/>
                </a:lnTo>
                <a:lnTo>
                  <a:pt x="3609975" y="81739"/>
                </a:lnTo>
                <a:lnTo>
                  <a:pt x="3640090" y="81739"/>
                </a:lnTo>
                <a:lnTo>
                  <a:pt x="3641122" y="105143"/>
                </a:lnTo>
                <a:cubicBezTo>
                  <a:pt x="3655348" y="87246"/>
                  <a:pt x="3673932" y="78298"/>
                  <a:pt x="3696877" y="78298"/>
                </a:cubicBezTo>
                <a:close/>
                <a:moveTo>
                  <a:pt x="3293962" y="78298"/>
                </a:moveTo>
                <a:cubicBezTo>
                  <a:pt x="3314841" y="78298"/>
                  <a:pt x="3332193" y="84550"/>
                  <a:pt x="3346017" y="97055"/>
                </a:cubicBezTo>
                <a:cubicBezTo>
                  <a:pt x="3359841" y="109559"/>
                  <a:pt x="3367212" y="125792"/>
                  <a:pt x="3368129" y="145754"/>
                </a:cubicBezTo>
                <a:lnTo>
                  <a:pt x="3338015" y="145754"/>
                </a:lnTo>
                <a:cubicBezTo>
                  <a:pt x="3337097" y="133708"/>
                  <a:pt x="3332537" y="123813"/>
                  <a:pt x="3324334" y="116070"/>
                </a:cubicBezTo>
                <a:cubicBezTo>
                  <a:pt x="3316132" y="108326"/>
                  <a:pt x="3306007" y="104454"/>
                  <a:pt x="3293962" y="104454"/>
                </a:cubicBezTo>
                <a:cubicBezTo>
                  <a:pt x="3277786" y="104454"/>
                  <a:pt x="3265253" y="110276"/>
                  <a:pt x="3256362" y="121921"/>
                </a:cubicBezTo>
                <a:cubicBezTo>
                  <a:pt x="3247471" y="133565"/>
                  <a:pt x="3243025" y="150400"/>
                  <a:pt x="3243025" y="172427"/>
                </a:cubicBezTo>
                <a:lnTo>
                  <a:pt x="3243025" y="178450"/>
                </a:lnTo>
                <a:cubicBezTo>
                  <a:pt x="3243025" y="199903"/>
                  <a:pt x="3247442" y="216423"/>
                  <a:pt x="3256276" y="228009"/>
                </a:cubicBezTo>
                <a:cubicBezTo>
                  <a:pt x="3265109" y="239596"/>
                  <a:pt x="3277729" y="245390"/>
                  <a:pt x="3294134" y="245390"/>
                </a:cubicBezTo>
                <a:cubicBezTo>
                  <a:pt x="3305491" y="245390"/>
                  <a:pt x="3315415" y="241948"/>
                  <a:pt x="3323904" y="235065"/>
                </a:cubicBezTo>
                <a:cubicBezTo>
                  <a:pt x="3332394" y="228182"/>
                  <a:pt x="3337097" y="219577"/>
                  <a:pt x="3338015" y="209252"/>
                </a:cubicBezTo>
                <a:lnTo>
                  <a:pt x="3368129" y="209252"/>
                </a:lnTo>
                <a:cubicBezTo>
                  <a:pt x="3367556" y="219922"/>
                  <a:pt x="3363885" y="230074"/>
                  <a:pt x="3357116" y="239711"/>
                </a:cubicBezTo>
                <a:cubicBezTo>
                  <a:pt x="3350348" y="249348"/>
                  <a:pt x="3341313" y="257034"/>
                  <a:pt x="3330013" y="262770"/>
                </a:cubicBezTo>
                <a:cubicBezTo>
                  <a:pt x="3318713" y="268506"/>
                  <a:pt x="3306753" y="271374"/>
                  <a:pt x="3294134" y="271374"/>
                </a:cubicBezTo>
                <a:cubicBezTo>
                  <a:pt x="3268781" y="271374"/>
                  <a:pt x="3248618" y="262913"/>
                  <a:pt x="3233647" y="245992"/>
                </a:cubicBezTo>
                <a:cubicBezTo>
                  <a:pt x="3218676" y="229071"/>
                  <a:pt x="3211190" y="205926"/>
                  <a:pt x="3211190" y="176557"/>
                </a:cubicBezTo>
                <a:lnTo>
                  <a:pt x="3211190" y="171222"/>
                </a:lnTo>
                <a:cubicBezTo>
                  <a:pt x="3211190" y="153096"/>
                  <a:pt x="3214517" y="136978"/>
                  <a:pt x="3221171" y="122867"/>
                </a:cubicBezTo>
                <a:cubicBezTo>
                  <a:pt x="3227825" y="108756"/>
                  <a:pt x="3237376" y="97800"/>
                  <a:pt x="3249822" y="89999"/>
                </a:cubicBezTo>
                <a:cubicBezTo>
                  <a:pt x="3262270" y="82198"/>
                  <a:pt x="3276983" y="78298"/>
                  <a:pt x="3293962" y="78298"/>
                </a:cubicBezTo>
                <a:close/>
                <a:moveTo>
                  <a:pt x="3092732" y="78298"/>
                </a:moveTo>
                <a:cubicBezTo>
                  <a:pt x="3116939" y="78298"/>
                  <a:pt x="3135753" y="86271"/>
                  <a:pt x="3149175" y="102217"/>
                </a:cubicBezTo>
                <a:cubicBezTo>
                  <a:pt x="3162598" y="118163"/>
                  <a:pt x="3169309" y="140993"/>
                  <a:pt x="3169309" y="170706"/>
                </a:cubicBezTo>
                <a:lnTo>
                  <a:pt x="3169309" y="183956"/>
                </a:lnTo>
                <a:lnTo>
                  <a:pt x="3043173" y="183956"/>
                </a:lnTo>
                <a:cubicBezTo>
                  <a:pt x="3043632" y="202312"/>
                  <a:pt x="3048995" y="217140"/>
                  <a:pt x="3059262" y="228440"/>
                </a:cubicBezTo>
                <a:cubicBezTo>
                  <a:pt x="3069530" y="239740"/>
                  <a:pt x="3082579" y="245390"/>
                  <a:pt x="3098411" y="245390"/>
                </a:cubicBezTo>
                <a:cubicBezTo>
                  <a:pt x="3109654" y="245390"/>
                  <a:pt x="3119176" y="243095"/>
                  <a:pt x="3126977" y="238506"/>
                </a:cubicBezTo>
                <a:cubicBezTo>
                  <a:pt x="3134778" y="233918"/>
                  <a:pt x="3141604" y="227837"/>
                  <a:pt x="3147455" y="220266"/>
                </a:cubicBezTo>
                <a:lnTo>
                  <a:pt x="3166900" y="235409"/>
                </a:lnTo>
                <a:cubicBezTo>
                  <a:pt x="3151298" y="259386"/>
                  <a:pt x="3127894" y="271374"/>
                  <a:pt x="3096690" y="271374"/>
                </a:cubicBezTo>
                <a:cubicBezTo>
                  <a:pt x="3071451" y="271374"/>
                  <a:pt x="3050916" y="263086"/>
                  <a:pt x="3035085" y="246508"/>
                </a:cubicBezTo>
                <a:cubicBezTo>
                  <a:pt x="3019253" y="229931"/>
                  <a:pt x="3011337" y="207761"/>
                  <a:pt x="3011337" y="179998"/>
                </a:cubicBezTo>
                <a:lnTo>
                  <a:pt x="3011337" y="174148"/>
                </a:lnTo>
                <a:cubicBezTo>
                  <a:pt x="3011337" y="155677"/>
                  <a:pt x="3014865" y="139186"/>
                  <a:pt x="3021920" y="124674"/>
                </a:cubicBezTo>
                <a:cubicBezTo>
                  <a:pt x="3028976" y="110162"/>
                  <a:pt x="3038842" y="98804"/>
                  <a:pt x="3051519" y="90602"/>
                </a:cubicBezTo>
                <a:cubicBezTo>
                  <a:pt x="3064195" y="82399"/>
                  <a:pt x="3077933" y="78298"/>
                  <a:pt x="3092732" y="78298"/>
                </a:cubicBezTo>
                <a:close/>
                <a:moveTo>
                  <a:pt x="2514461" y="78298"/>
                </a:moveTo>
                <a:cubicBezTo>
                  <a:pt x="2539814" y="78298"/>
                  <a:pt x="2560321" y="87074"/>
                  <a:pt x="2575980" y="104626"/>
                </a:cubicBezTo>
                <a:cubicBezTo>
                  <a:pt x="2591640" y="122179"/>
                  <a:pt x="2599469" y="145525"/>
                  <a:pt x="2599469" y="174664"/>
                </a:cubicBezTo>
                <a:lnTo>
                  <a:pt x="2599469" y="176901"/>
                </a:lnTo>
                <a:cubicBezTo>
                  <a:pt x="2599469" y="195027"/>
                  <a:pt x="2595999" y="211289"/>
                  <a:pt x="2589058" y="225686"/>
                </a:cubicBezTo>
                <a:cubicBezTo>
                  <a:pt x="2582118" y="240084"/>
                  <a:pt x="2572194" y="251298"/>
                  <a:pt x="2559288" y="259328"/>
                </a:cubicBezTo>
                <a:cubicBezTo>
                  <a:pt x="2546382" y="267359"/>
                  <a:pt x="2531554" y="271374"/>
                  <a:pt x="2514805" y="271374"/>
                </a:cubicBezTo>
                <a:cubicBezTo>
                  <a:pt x="2489566" y="271374"/>
                  <a:pt x="2469117" y="262598"/>
                  <a:pt x="2453457" y="245046"/>
                </a:cubicBezTo>
                <a:cubicBezTo>
                  <a:pt x="2437798" y="227493"/>
                  <a:pt x="2429968" y="204262"/>
                  <a:pt x="2429968" y="175352"/>
                </a:cubicBezTo>
                <a:lnTo>
                  <a:pt x="2429968" y="173115"/>
                </a:lnTo>
                <a:cubicBezTo>
                  <a:pt x="2429968" y="154874"/>
                  <a:pt x="2433553" y="138469"/>
                  <a:pt x="2440723" y="123900"/>
                </a:cubicBezTo>
                <a:cubicBezTo>
                  <a:pt x="2447893" y="109330"/>
                  <a:pt x="2457874" y="98087"/>
                  <a:pt x="2470666" y="90171"/>
                </a:cubicBezTo>
                <a:cubicBezTo>
                  <a:pt x="2483457" y="82256"/>
                  <a:pt x="2498055" y="78298"/>
                  <a:pt x="2514461" y="78298"/>
                </a:cubicBezTo>
                <a:close/>
                <a:moveTo>
                  <a:pt x="2182402" y="78298"/>
                </a:moveTo>
                <a:cubicBezTo>
                  <a:pt x="2221752" y="78298"/>
                  <a:pt x="2241598" y="100496"/>
                  <a:pt x="2241942" y="144894"/>
                </a:cubicBezTo>
                <a:lnTo>
                  <a:pt x="2241942" y="267933"/>
                </a:lnTo>
                <a:lnTo>
                  <a:pt x="2210107" y="267933"/>
                </a:lnTo>
                <a:lnTo>
                  <a:pt x="2210107" y="144721"/>
                </a:lnTo>
                <a:cubicBezTo>
                  <a:pt x="2209993" y="131299"/>
                  <a:pt x="2206924" y="121376"/>
                  <a:pt x="2200901" y="114951"/>
                </a:cubicBezTo>
                <a:cubicBezTo>
                  <a:pt x="2194878" y="108527"/>
                  <a:pt x="2185499" y="105315"/>
                  <a:pt x="2172765" y="105315"/>
                </a:cubicBezTo>
                <a:cubicBezTo>
                  <a:pt x="2162440" y="105315"/>
                  <a:pt x="2153377" y="108068"/>
                  <a:pt x="2145576" y="113575"/>
                </a:cubicBezTo>
                <a:cubicBezTo>
                  <a:pt x="2137775" y="119081"/>
                  <a:pt x="2131695" y="126309"/>
                  <a:pt x="2127335" y="135257"/>
                </a:cubicBezTo>
                <a:lnTo>
                  <a:pt x="2127335" y="267933"/>
                </a:lnTo>
                <a:lnTo>
                  <a:pt x="2095500" y="267933"/>
                </a:lnTo>
                <a:lnTo>
                  <a:pt x="2095500" y="81739"/>
                </a:lnTo>
                <a:lnTo>
                  <a:pt x="2125615" y="81739"/>
                </a:lnTo>
                <a:lnTo>
                  <a:pt x="2126647" y="105143"/>
                </a:lnTo>
                <a:cubicBezTo>
                  <a:pt x="2140873" y="87246"/>
                  <a:pt x="2159457" y="78298"/>
                  <a:pt x="2182402" y="78298"/>
                </a:cubicBezTo>
                <a:close/>
                <a:moveTo>
                  <a:pt x="1952486" y="78298"/>
                </a:moveTo>
                <a:cubicBezTo>
                  <a:pt x="1977839" y="78298"/>
                  <a:pt x="1998346" y="87074"/>
                  <a:pt x="2014005" y="104626"/>
                </a:cubicBezTo>
                <a:cubicBezTo>
                  <a:pt x="2029665" y="122179"/>
                  <a:pt x="2037494" y="145525"/>
                  <a:pt x="2037494" y="174664"/>
                </a:cubicBezTo>
                <a:lnTo>
                  <a:pt x="2037494" y="176901"/>
                </a:lnTo>
                <a:cubicBezTo>
                  <a:pt x="2037494" y="195027"/>
                  <a:pt x="2034024" y="211289"/>
                  <a:pt x="2027083" y="225686"/>
                </a:cubicBezTo>
                <a:cubicBezTo>
                  <a:pt x="2020143" y="240084"/>
                  <a:pt x="2010219" y="251298"/>
                  <a:pt x="1997313" y="259328"/>
                </a:cubicBezTo>
                <a:cubicBezTo>
                  <a:pt x="1984407" y="267359"/>
                  <a:pt x="1969579" y="271374"/>
                  <a:pt x="1952830" y="271374"/>
                </a:cubicBezTo>
                <a:cubicBezTo>
                  <a:pt x="1927591" y="271374"/>
                  <a:pt x="1907142" y="262598"/>
                  <a:pt x="1891482" y="245046"/>
                </a:cubicBezTo>
                <a:cubicBezTo>
                  <a:pt x="1875823" y="227493"/>
                  <a:pt x="1867993" y="204262"/>
                  <a:pt x="1867993" y="175352"/>
                </a:cubicBezTo>
                <a:lnTo>
                  <a:pt x="1867993" y="173115"/>
                </a:lnTo>
                <a:cubicBezTo>
                  <a:pt x="1867993" y="154874"/>
                  <a:pt x="1871578" y="138469"/>
                  <a:pt x="1878748" y="123900"/>
                </a:cubicBezTo>
                <a:cubicBezTo>
                  <a:pt x="1885919" y="109330"/>
                  <a:pt x="1895899" y="98087"/>
                  <a:pt x="1908691" y="90171"/>
                </a:cubicBezTo>
                <a:cubicBezTo>
                  <a:pt x="1921482" y="82256"/>
                  <a:pt x="1936080" y="78298"/>
                  <a:pt x="1952486" y="78298"/>
                </a:cubicBezTo>
                <a:close/>
                <a:moveTo>
                  <a:pt x="1529772" y="78298"/>
                </a:moveTo>
                <a:cubicBezTo>
                  <a:pt x="1551225" y="78298"/>
                  <a:pt x="1568032" y="83661"/>
                  <a:pt x="1580192" y="94387"/>
                </a:cubicBezTo>
                <a:cubicBezTo>
                  <a:pt x="1592353" y="105114"/>
                  <a:pt x="1598662" y="119884"/>
                  <a:pt x="1599121" y="138699"/>
                </a:cubicBezTo>
                <a:lnTo>
                  <a:pt x="1599121" y="224396"/>
                </a:lnTo>
                <a:cubicBezTo>
                  <a:pt x="1599121" y="241489"/>
                  <a:pt x="1601301" y="255084"/>
                  <a:pt x="1605660" y="265179"/>
                </a:cubicBezTo>
                <a:lnTo>
                  <a:pt x="1605660" y="267933"/>
                </a:lnTo>
                <a:lnTo>
                  <a:pt x="1572276" y="267933"/>
                </a:lnTo>
                <a:cubicBezTo>
                  <a:pt x="1570441" y="264261"/>
                  <a:pt x="1568949" y="257722"/>
                  <a:pt x="1567802" y="248315"/>
                </a:cubicBezTo>
                <a:cubicBezTo>
                  <a:pt x="1553003" y="263688"/>
                  <a:pt x="1535336" y="271374"/>
                  <a:pt x="1514801" y="271374"/>
                </a:cubicBezTo>
                <a:cubicBezTo>
                  <a:pt x="1496445" y="271374"/>
                  <a:pt x="1481388" y="266183"/>
                  <a:pt x="1469629" y="255801"/>
                </a:cubicBezTo>
                <a:cubicBezTo>
                  <a:pt x="1457870" y="245418"/>
                  <a:pt x="1451991" y="232254"/>
                  <a:pt x="1451991" y="216308"/>
                </a:cubicBezTo>
                <a:cubicBezTo>
                  <a:pt x="1451991" y="196920"/>
                  <a:pt x="1459361" y="181863"/>
                  <a:pt x="1474103" y="171136"/>
                </a:cubicBezTo>
                <a:cubicBezTo>
                  <a:pt x="1488845" y="160410"/>
                  <a:pt x="1509581" y="155046"/>
                  <a:pt x="1536311" y="155046"/>
                </a:cubicBezTo>
                <a:lnTo>
                  <a:pt x="1567286" y="155046"/>
                </a:lnTo>
                <a:lnTo>
                  <a:pt x="1567286" y="140419"/>
                </a:lnTo>
                <a:cubicBezTo>
                  <a:pt x="1567286" y="129291"/>
                  <a:pt x="1563959" y="120429"/>
                  <a:pt x="1557305" y="113833"/>
                </a:cubicBezTo>
                <a:cubicBezTo>
                  <a:pt x="1550651" y="107236"/>
                  <a:pt x="1540843" y="103938"/>
                  <a:pt x="1527879" y="103938"/>
                </a:cubicBezTo>
                <a:cubicBezTo>
                  <a:pt x="1516522" y="103938"/>
                  <a:pt x="1507000" y="106806"/>
                  <a:pt x="1499313" y="112542"/>
                </a:cubicBezTo>
                <a:cubicBezTo>
                  <a:pt x="1491627" y="118278"/>
                  <a:pt x="1487784" y="125219"/>
                  <a:pt x="1487784" y="133364"/>
                </a:cubicBezTo>
                <a:lnTo>
                  <a:pt x="1455777" y="133364"/>
                </a:lnTo>
                <a:cubicBezTo>
                  <a:pt x="1455777" y="124072"/>
                  <a:pt x="1459075" y="115095"/>
                  <a:pt x="1465671" y="106433"/>
                </a:cubicBezTo>
                <a:cubicBezTo>
                  <a:pt x="1472268" y="97772"/>
                  <a:pt x="1481216" y="90917"/>
                  <a:pt x="1492516" y="85869"/>
                </a:cubicBezTo>
                <a:cubicBezTo>
                  <a:pt x="1503816" y="80822"/>
                  <a:pt x="1516235" y="78298"/>
                  <a:pt x="1529772" y="78298"/>
                </a:cubicBezTo>
                <a:close/>
                <a:moveTo>
                  <a:pt x="1341337" y="78298"/>
                </a:moveTo>
                <a:cubicBezTo>
                  <a:pt x="1362216" y="78298"/>
                  <a:pt x="1379568" y="84550"/>
                  <a:pt x="1393392" y="97055"/>
                </a:cubicBezTo>
                <a:cubicBezTo>
                  <a:pt x="1407216" y="109559"/>
                  <a:pt x="1414587" y="125792"/>
                  <a:pt x="1415505" y="145754"/>
                </a:cubicBezTo>
                <a:lnTo>
                  <a:pt x="1385390" y="145754"/>
                </a:lnTo>
                <a:cubicBezTo>
                  <a:pt x="1384472" y="133708"/>
                  <a:pt x="1379912" y="123813"/>
                  <a:pt x="1371709" y="116070"/>
                </a:cubicBezTo>
                <a:cubicBezTo>
                  <a:pt x="1363507" y="108326"/>
                  <a:pt x="1353383" y="104454"/>
                  <a:pt x="1341337" y="104454"/>
                </a:cubicBezTo>
                <a:cubicBezTo>
                  <a:pt x="1325161" y="104454"/>
                  <a:pt x="1312628" y="110276"/>
                  <a:pt x="1303737" y="121921"/>
                </a:cubicBezTo>
                <a:cubicBezTo>
                  <a:pt x="1294846" y="133565"/>
                  <a:pt x="1290401" y="150400"/>
                  <a:pt x="1290401" y="172427"/>
                </a:cubicBezTo>
                <a:lnTo>
                  <a:pt x="1290401" y="178450"/>
                </a:lnTo>
                <a:cubicBezTo>
                  <a:pt x="1290401" y="199903"/>
                  <a:pt x="1294817" y="216423"/>
                  <a:pt x="1303651" y="228009"/>
                </a:cubicBezTo>
                <a:cubicBezTo>
                  <a:pt x="1312485" y="239596"/>
                  <a:pt x="1325104" y="245390"/>
                  <a:pt x="1341509" y="245390"/>
                </a:cubicBezTo>
                <a:cubicBezTo>
                  <a:pt x="1352867" y="245390"/>
                  <a:pt x="1362790" y="241948"/>
                  <a:pt x="1371279" y="235065"/>
                </a:cubicBezTo>
                <a:cubicBezTo>
                  <a:pt x="1379769" y="228182"/>
                  <a:pt x="1384472" y="219577"/>
                  <a:pt x="1385390" y="209252"/>
                </a:cubicBezTo>
                <a:lnTo>
                  <a:pt x="1415505" y="209252"/>
                </a:lnTo>
                <a:cubicBezTo>
                  <a:pt x="1414931" y="219922"/>
                  <a:pt x="1411260" y="230074"/>
                  <a:pt x="1404491" y="239711"/>
                </a:cubicBezTo>
                <a:cubicBezTo>
                  <a:pt x="1397723" y="249348"/>
                  <a:pt x="1388688" y="257034"/>
                  <a:pt x="1377388" y="262770"/>
                </a:cubicBezTo>
                <a:cubicBezTo>
                  <a:pt x="1366088" y="268506"/>
                  <a:pt x="1354129" y="271374"/>
                  <a:pt x="1341509" y="271374"/>
                </a:cubicBezTo>
                <a:cubicBezTo>
                  <a:pt x="1316156" y="271374"/>
                  <a:pt x="1295993" y="262913"/>
                  <a:pt x="1281022" y="245992"/>
                </a:cubicBezTo>
                <a:cubicBezTo>
                  <a:pt x="1266051" y="229071"/>
                  <a:pt x="1258565" y="205926"/>
                  <a:pt x="1258565" y="176557"/>
                </a:cubicBezTo>
                <a:lnTo>
                  <a:pt x="1258565" y="171222"/>
                </a:lnTo>
                <a:cubicBezTo>
                  <a:pt x="1258565" y="153096"/>
                  <a:pt x="1261892" y="136978"/>
                  <a:pt x="1268546" y="122867"/>
                </a:cubicBezTo>
                <a:cubicBezTo>
                  <a:pt x="1275200" y="108756"/>
                  <a:pt x="1284751" y="97800"/>
                  <a:pt x="1297198" y="89999"/>
                </a:cubicBezTo>
                <a:cubicBezTo>
                  <a:pt x="1309645" y="82198"/>
                  <a:pt x="1324358" y="78298"/>
                  <a:pt x="1341337" y="78298"/>
                </a:cubicBezTo>
                <a:close/>
                <a:moveTo>
                  <a:pt x="951440" y="78298"/>
                </a:moveTo>
                <a:cubicBezTo>
                  <a:pt x="973811" y="78298"/>
                  <a:pt x="991507" y="86730"/>
                  <a:pt x="1004527" y="103594"/>
                </a:cubicBezTo>
                <a:cubicBezTo>
                  <a:pt x="1017548" y="120458"/>
                  <a:pt x="1024059" y="143918"/>
                  <a:pt x="1024059" y="173976"/>
                </a:cubicBezTo>
                <a:lnTo>
                  <a:pt x="1024059" y="176901"/>
                </a:lnTo>
                <a:cubicBezTo>
                  <a:pt x="1024059" y="205237"/>
                  <a:pt x="1017577" y="228067"/>
                  <a:pt x="1004613" y="245390"/>
                </a:cubicBezTo>
                <a:cubicBezTo>
                  <a:pt x="991650" y="262713"/>
                  <a:pt x="974098" y="271374"/>
                  <a:pt x="951956" y="271374"/>
                </a:cubicBezTo>
                <a:cubicBezTo>
                  <a:pt x="929356" y="271374"/>
                  <a:pt x="911574" y="264204"/>
                  <a:pt x="898611" y="249864"/>
                </a:cubicBezTo>
                <a:lnTo>
                  <a:pt x="898611" y="339519"/>
                </a:lnTo>
                <a:lnTo>
                  <a:pt x="866775" y="339519"/>
                </a:lnTo>
                <a:lnTo>
                  <a:pt x="866775" y="81739"/>
                </a:lnTo>
                <a:lnTo>
                  <a:pt x="895857" y="81739"/>
                </a:lnTo>
                <a:lnTo>
                  <a:pt x="897406" y="102389"/>
                </a:lnTo>
                <a:cubicBezTo>
                  <a:pt x="910370" y="86328"/>
                  <a:pt x="928381" y="78298"/>
                  <a:pt x="951440" y="78298"/>
                </a:cubicBezTo>
                <a:close/>
                <a:moveTo>
                  <a:pt x="741890" y="78298"/>
                </a:moveTo>
                <a:cubicBezTo>
                  <a:pt x="764261" y="78298"/>
                  <a:pt x="781956" y="86730"/>
                  <a:pt x="794977" y="103594"/>
                </a:cubicBezTo>
                <a:cubicBezTo>
                  <a:pt x="807998" y="120458"/>
                  <a:pt x="814509" y="143918"/>
                  <a:pt x="814509" y="173976"/>
                </a:cubicBezTo>
                <a:lnTo>
                  <a:pt x="814509" y="176901"/>
                </a:lnTo>
                <a:cubicBezTo>
                  <a:pt x="814509" y="205237"/>
                  <a:pt x="808027" y="228067"/>
                  <a:pt x="795063" y="245390"/>
                </a:cubicBezTo>
                <a:cubicBezTo>
                  <a:pt x="782100" y="262713"/>
                  <a:pt x="764547" y="271374"/>
                  <a:pt x="742406" y="271374"/>
                </a:cubicBezTo>
                <a:cubicBezTo>
                  <a:pt x="719806" y="271374"/>
                  <a:pt x="702024" y="264204"/>
                  <a:pt x="689061" y="249864"/>
                </a:cubicBezTo>
                <a:lnTo>
                  <a:pt x="689061" y="339519"/>
                </a:lnTo>
                <a:lnTo>
                  <a:pt x="657225" y="339519"/>
                </a:lnTo>
                <a:lnTo>
                  <a:pt x="657225" y="81739"/>
                </a:lnTo>
                <a:lnTo>
                  <a:pt x="686307" y="81739"/>
                </a:lnTo>
                <a:lnTo>
                  <a:pt x="687856" y="102389"/>
                </a:lnTo>
                <a:cubicBezTo>
                  <a:pt x="700820" y="86328"/>
                  <a:pt x="718831" y="78298"/>
                  <a:pt x="741890" y="78298"/>
                </a:cubicBezTo>
                <a:close/>
                <a:moveTo>
                  <a:pt x="509960" y="58164"/>
                </a:moveTo>
                <a:lnTo>
                  <a:pt x="467456" y="175352"/>
                </a:lnTo>
                <a:lnTo>
                  <a:pt x="552637" y="175352"/>
                </a:lnTo>
                <a:close/>
                <a:moveTo>
                  <a:pt x="5250108" y="36654"/>
                </a:moveTo>
                <a:lnTo>
                  <a:pt x="5281943" y="36654"/>
                </a:lnTo>
                <a:lnTo>
                  <a:pt x="5281943" y="81739"/>
                </a:lnTo>
                <a:lnTo>
                  <a:pt x="5316704" y="81739"/>
                </a:lnTo>
                <a:lnTo>
                  <a:pt x="5316704" y="106347"/>
                </a:lnTo>
                <a:lnTo>
                  <a:pt x="5281943" y="106347"/>
                </a:lnTo>
                <a:lnTo>
                  <a:pt x="5281943" y="221960"/>
                </a:lnTo>
                <a:cubicBezTo>
                  <a:pt x="5281943" y="229426"/>
                  <a:pt x="5283492" y="235025"/>
                  <a:pt x="5286589" y="238758"/>
                </a:cubicBezTo>
                <a:cubicBezTo>
                  <a:pt x="5289687" y="242491"/>
                  <a:pt x="5294964" y="244357"/>
                  <a:pt x="5302421" y="244357"/>
                </a:cubicBezTo>
                <a:cubicBezTo>
                  <a:pt x="5306092" y="244357"/>
                  <a:pt x="5311140" y="243669"/>
                  <a:pt x="5317564" y="242292"/>
                </a:cubicBezTo>
                <a:lnTo>
                  <a:pt x="5317564" y="267954"/>
                </a:lnTo>
                <a:cubicBezTo>
                  <a:pt x="5309190" y="270234"/>
                  <a:pt x="5301044" y="271374"/>
                  <a:pt x="5293128" y="271374"/>
                </a:cubicBezTo>
                <a:cubicBezTo>
                  <a:pt x="5278903" y="271374"/>
                  <a:pt x="5268176" y="267072"/>
                  <a:pt x="5260949" y="258468"/>
                </a:cubicBezTo>
                <a:cubicBezTo>
                  <a:pt x="5253722" y="249864"/>
                  <a:pt x="5250108" y="237646"/>
                  <a:pt x="5250108" y="221814"/>
                </a:cubicBezTo>
                <a:lnTo>
                  <a:pt x="5250108" y="106347"/>
                </a:lnTo>
                <a:lnTo>
                  <a:pt x="5216208" y="106347"/>
                </a:lnTo>
                <a:lnTo>
                  <a:pt x="5216208" y="81739"/>
                </a:lnTo>
                <a:lnTo>
                  <a:pt x="5250108" y="81739"/>
                </a:lnTo>
                <a:close/>
                <a:moveTo>
                  <a:pt x="2906958" y="36654"/>
                </a:moveTo>
                <a:lnTo>
                  <a:pt x="2938793" y="36654"/>
                </a:lnTo>
                <a:lnTo>
                  <a:pt x="2938793" y="81739"/>
                </a:lnTo>
                <a:lnTo>
                  <a:pt x="2973554" y="81739"/>
                </a:lnTo>
                <a:lnTo>
                  <a:pt x="2973554" y="106347"/>
                </a:lnTo>
                <a:lnTo>
                  <a:pt x="2938793" y="106347"/>
                </a:lnTo>
                <a:lnTo>
                  <a:pt x="2938793" y="221960"/>
                </a:lnTo>
                <a:cubicBezTo>
                  <a:pt x="2938793" y="229426"/>
                  <a:pt x="2940342" y="235025"/>
                  <a:pt x="2943439" y="238758"/>
                </a:cubicBezTo>
                <a:cubicBezTo>
                  <a:pt x="2946537" y="242491"/>
                  <a:pt x="2951814" y="244357"/>
                  <a:pt x="2959271" y="244357"/>
                </a:cubicBezTo>
                <a:cubicBezTo>
                  <a:pt x="2962942" y="244357"/>
                  <a:pt x="2967989" y="243669"/>
                  <a:pt x="2974414" y="242292"/>
                </a:cubicBezTo>
                <a:lnTo>
                  <a:pt x="2974414" y="267954"/>
                </a:lnTo>
                <a:cubicBezTo>
                  <a:pt x="2966040" y="270234"/>
                  <a:pt x="2957894" y="271374"/>
                  <a:pt x="2949978" y="271374"/>
                </a:cubicBezTo>
                <a:cubicBezTo>
                  <a:pt x="2935753" y="271374"/>
                  <a:pt x="2925026" y="267072"/>
                  <a:pt x="2917799" y="258468"/>
                </a:cubicBezTo>
                <a:cubicBezTo>
                  <a:pt x="2910571" y="249864"/>
                  <a:pt x="2906958" y="237646"/>
                  <a:pt x="2906958" y="221814"/>
                </a:cubicBezTo>
                <a:lnTo>
                  <a:pt x="2906958" y="106347"/>
                </a:lnTo>
                <a:lnTo>
                  <a:pt x="2873057" y="106347"/>
                </a:lnTo>
                <a:lnTo>
                  <a:pt x="2873057" y="81739"/>
                </a:lnTo>
                <a:lnTo>
                  <a:pt x="2906958" y="81739"/>
                </a:lnTo>
                <a:close/>
                <a:moveTo>
                  <a:pt x="1668708" y="36654"/>
                </a:moveTo>
                <a:lnTo>
                  <a:pt x="1700543" y="36654"/>
                </a:lnTo>
                <a:lnTo>
                  <a:pt x="1700543" y="81739"/>
                </a:lnTo>
                <a:lnTo>
                  <a:pt x="1735304" y="81739"/>
                </a:lnTo>
                <a:lnTo>
                  <a:pt x="1735304" y="106347"/>
                </a:lnTo>
                <a:lnTo>
                  <a:pt x="1700543" y="106347"/>
                </a:lnTo>
                <a:lnTo>
                  <a:pt x="1700543" y="221960"/>
                </a:lnTo>
                <a:cubicBezTo>
                  <a:pt x="1700543" y="229426"/>
                  <a:pt x="1702092" y="235025"/>
                  <a:pt x="1705189" y="238758"/>
                </a:cubicBezTo>
                <a:cubicBezTo>
                  <a:pt x="1708287" y="242491"/>
                  <a:pt x="1713564" y="244357"/>
                  <a:pt x="1721021" y="244357"/>
                </a:cubicBezTo>
                <a:cubicBezTo>
                  <a:pt x="1724692" y="244357"/>
                  <a:pt x="1729740" y="243669"/>
                  <a:pt x="1736164" y="242292"/>
                </a:cubicBezTo>
                <a:lnTo>
                  <a:pt x="1736164" y="267954"/>
                </a:lnTo>
                <a:cubicBezTo>
                  <a:pt x="1727790" y="270234"/>
                  <a:pt x="1719644" y="271374"/>
                  <a:pt x="1711728" y="271374"/>
                </a:cubicBezTo>
                <a:cubicBezTo>
                  <a:pt x="1697503" y="271374"/>
                  <a:pt x="1686776" y="267072"/>
                  <a:pt x="1679549" y="258468"/>
                </a:cubicBezTo>
                <a:cubicBezTo>
                  <a:pt x="1672322" y="249864"/>
                  <a:pt x="1668708" y="237646"/>
                  <a:pt x="1668708" y="221814"/>
                </a:cubicBezTo>
                <a:lnTo>
                  <a:pt x="1668708" y="106347"/>
                </a:lnTo>
                <a:lnTo>
                  <a:pt x="1634807" y="106347"/>
                </a:lnTo>
                <a:lnTo>
                  <a:pt x="1634807" y="81739"/>
                </a:lnTo>
                <a:lnTo>
                  <a:pt x="1668708" y="81739"/>
                </a:lnTo>
                <a:close/>
                <a:moveTo>
                  <a:pt x="495505" y="17380"/>
                </a:moveTo>
                <a:lnTo>
                  <a:pt x="524415" y="17380"/>
                </a:lnTo>
                <a:lnTo>
                  <a:pt x="620265" y="267933"/>
                </a:lnTo>
                <a:lnTo>
                  <a:pt x="586364" y="267933"/>
                </a:lnTo>
                <a:lnTo>
                  <a:pt x="562445" y="202369"/>
                </a:lnTo>
                <a:lnTo>
                  <a:pt x="457475" y="202369"/>
                </a:lnTo>
                <a:lnTo>
                  <a:pt x="433899" y="267933"/>
                </a:lnTo>
                <a:lnTo>
                  <a:pt x="399827" y="267933"/>
                </a:lnTo>
                <a:close/>
                <a:moveTo>
                  <a:pt x="5381504" y="13939"/>
                </a:moveTo>
                <a:cubicBezTo>
                  <a:pt x="5387699" y="13939"/>
                  <a:pt x="5392403" y="15717"/>
                  <a:pt x="5395615" y="19273"/>
                </a:cubicBezTo>
                <a:cubicBezTo>
                  <a:pt x="5398827" y="22830"/>
                  <a:pt x="5400433" y="27189"/>
                  <a:pt x="5400433" y="32352"/>
                </a:cubicBezTo>
                <a:cubicBezTo>
                  <a:pt x="5400433" y="37514"/>
                  <a:pt x="5398827" y="41816"/>
                  <a:pt x="5395615" y="45258"/>
                </a:cubicBezTo>
                <a:cubicBezTo>
                  <a:pt x="5392403" y="48699"/>
                  <a:pt x="5387699" y="50420"/>
                  <a:pt x="5381504" y="50420"/>
                </a:cubicBezTo>
                <a:cubicBezTo>
                  <a:pt x="5375309" y="50420"/>
                  <a:pt x="5370634" y="48699"/>
                  <a:pt x="5367480" y="45258"/>
                </a:cubicBezTo>
                <a:cubicBezTo>
                  <a:pt x="5364324" y="41816"/>
                  <a:pt x="5362747" y="37514"/>
                  <a:pt x="5362747" y="32352"/>
                </a:cubicBezTo>
                <a:cubicBezTo>
                  <a:pt x="5362747" y="27189"/>
                  <a:pt x="5364324" y="22830"/>
                  <a:pt x="5367480" y="19273"/>
                </a:cubicBezTo>
                <a:cubicBezTo>
                  <a:pt x="5370634" y="15717"/>
                  <a:pt x="5375309" y="13939"/>
                  <a:pt x="5381504" y="13939"/>
                </a:cubicBezTo>
                <a:close/>
                <a:moveTo>
                  <a:pt x="3828929" y="13939"/>
                </a:moveTo>
                <a:cubicBezTo>
                  <a:pt x="3835124" y="13939"/>
                  <a:pt x="3839828" y="15717"/>
                  <a:pt x="3843040" y="19273"/>
                </a:cubicBezTo>
                <a:cubicBezTo>
                  <a:pt x="3846252" y="22830"/>
                  <a:pt x="3847858" y="27189"/>
                  <a:pt x="3847858" y="32352"/>
                </a:cubicBezTo>
                <a:cubicBezTo>
                  <a:pt x="3847858" y="37514"/>
                  <a:pt x="3846252" y="41816"/>
                  <a:pt x="3843040" y="45258"/>
                </a:cubicBezTo>
                <a:cubicBezTo>
                  <a:pt x="3839828" y="48699"/>
                  <a:pt x="3835124" y="50420"/>
                  <a:pt x="3828929" y="50420"/>
                </a:cubicBezTo>
                <a:cubicBezTo>
                  <a:pt x="3822734" y="50420"/>
                  <a:pt x="3818059" y="48699"/>
                  <a:pt x="3814905" y="45258"/>
                </a:cubicBezTo>
                <a:cubicBezTo>
                  <a:pt x="3811750" y="41816"/>
                  <a:pt x="3810172" y="37514"/>
                  <a:pt x="3810172" y="32352"/>
                </a:cubicBezTo>
                <a:cubicBezTo>
                  <a:pt x="3810172" y="27189"/>
                  <a:pt x="3811750" y="22830"/>
                  <a:pt x="3814905" y="19273"/>
                </a:cubicBezTo>
                <a:cubicBezTo>
                  <a:pt x="3818059" y="15717"/>
                  <a:pt x="3822734" y="13939"/>
                  <a:pt x="3828929" y="13939"/>
                </a:cubicBezTo>
                <a:close/>
                <a:moveTo>
                  <a:pt x="1800104" y="13939"/>
                </a:moveTo>
                <a:cubicBezTo>
                  <a:pt x="1806299" y="13939"/>
                  <a:pt x="1811003" y="15717"/>
                  <a:pt x="1814215" y="19273"/>
                </a:cubicBezTo>
                <a:cubicBezTo>
                  <a:pt x="1817427" y="22830"/>
                  <a:pt x="1819033" y="27189"/>
                  <a:pt x="1819033" y="32352"/>
                </a:cubicBezTo>
                <a:cubicBezTo>
                  <a:pt x="1819033" y="37514"/>
                  <a:pt x="1817427" y="41816"/>
                  <a:pt x="1814215" y="45258"/>
                </a:cubicBezTo>
                <a:cubicBezTo>
                  <a:pt x="1811003" y="48699"/>
                  <a:pt x="1806299" y="50420"/>
                  <a:pt x="1800104" y="50420"/>
                </a:cubicBezTo>
                <a:cubicBezTo>
                  <a:pt x="1793909" y="50420"/>
                  <a:pt x="1789234" y="48699"/>
                  <a:pt x="1786080" y="45258"/>
                </a:cubicBezTo>
                <a:cubicBezTo>
                  <a:pt x="1782925" y="41816"/>
                  <a:pt x="1781347" y="37514"/>
                  <a:pt x="1781347" y="32352"/>
                </a:cubicBezTo>
                <a:cubicBezTo>
                  <a:pt x="1781347" y="27189"/>
                  <a:pt x="1782925" y="22830"/>
                  <a:pt x="1786080" y="19273"/>
                </a:cubicBezTo>
                <a:cubicBezTo>
                  <a:pt x="1789234" y="15717"/>
                  <a:pt x="1793909" y="13939"/>
                  <a:pt x="1800104" y="13939"/>
                </a:cubicBezTo>
                <a:close/>
                <a:moveTo>
                  <a:pt x="1190504" y="13939"/>
                </a:moveTo>
                <a:cubicBezTo>
                  <a:pt x="1196699" y="13939"/>
                  <a:pt x="1201403" y="15717"/>
                  <a:pt x="1204615" y="19273"/>
                </a:cubicBezTo>
                <a:cubicBezTo>
                  <a:pt x="1207827" y="22830"/>
                  <a:pt x="1209434" y="27189"/>
                  <a:pt x="1209434" y="32352"/>
                </a:cubicBezTo>
                <a:cubicBezTo>
                  <a:pt x="1209434" y="37514"/>
                  <a:pt x="1207827" y="41816"/>
                  <a:pt x="1204615" y="45258"/>
                </a:cubicBezTo>
                <a:cubicBezTo>
                  <a:pt x="1201403" y="48699"/>
                  <a:pt x="1196699" y="50420"/>
                  <a:pt x="1190504" y="50420"/>
                </a:cubicBezTo>
                <a:cubicBezTo>
                  <a:pt x="1184309" y="50420"/>
                  <a:pt x="1179635" y="48699"/>
                  <a:pt x="1176480" y="45258"/>
                </a:cubicBezTo>
                <a:cubicBezTo>
                  <a:pt x="1173325" y="41816"/>
                  <a:pt x="1171747" y="37514"/>
                  <a:pt x="1171747" y="32352"/>
                </a:cubicBezTo>
                <a:cubicBezTo>
                  <a:pt x="1171747" y="27189"/>
                  <a:pt x="1173325" y="22830"/>
                  <a:pt x="1176480" y="19273"/>
                </a:cubicBezTo>
                <a:cubicBezTo>
                  <a:pt x="1179635" y="15717"/>
                  <a:pt x="1184309" y="13939"/>
                  <a:pt x="1190504" y="13939"/>
                </a:cubicBezTo>
                <a:close/>
                <a:moveTo>
                  <a:pt x="4946229" y="3614"/>
                </a:moveTo>
                <a:lnTo>
                  <a:pt x="4978064" y="3614"/>
                </a:lnTo>
                <a:lnTo>
                  <a:pt x="4978064" y="267933"/>
                </a:lnTo>
                <a:lnTo>
                  <a:pt x="4946229" y="267933"/>
                </a:lnTo>
                <a:close/>
                <a:moveTo>
                  <a:pt x="4298529" y="3614"/>
                </a:moveTo>
                <a:lnTo>
                  <a:pt x="4330364" y="3614"/>
                </a:lnTo>
                <a:lnTo>
                  <a:pt x="4330364" y="267933"/>
                </a:lnTo>
                <a:lnTo>
                  <a:pt x="4298529" y="267933"/>
                </a:lnTo>
                <a:close/>
                <a:moveTo>
                  <a:pt x="3409950" y="3614"/>
                </a:moveTo>
                <a:lnTo>
                  <a:pt x="3441785" y="3614"/>
                </a:lnTo>
                <a:lnTo>
                  <a:pt x="3441785" y="104282"/>
                </a:lnTo>
                <a:cubicBezTo>
                  <a:pt x="3455896" y="86959"/>
                  <a:pt x="3474252" y="78298"/>
                  <a:pt x="3496852" y="78298"/>
                </a:cubicBezTo>
                <a:cubicBezTo>
                  <a:pt x="3536202" y="78298"/>
                  <a:pt x="3556048" y="100496"/>
                  <a:pt x="3556393" y="144894"/>
                </a:cubicBezTo>
                <a:lnTo>
                  <a:pt x="3556393" y="267933"/>
                </a:lnTo>
                <a:lnTo>
                  <a:pt x="3524557" y="267933"/>
                </a:lnTo>
                <a:lnTo>
                  <a:pt x="3524557" y="144721"/>
                </a:lnTo>
                <a:cubicBezTo>
                  <a:pt x="3524442" y="131299"/>
                  <a:pt x="3521374" y="121376"/>
                  <a:pt x="3515351" y="114951"/>
                </a:cubicBezTo>
                <a:cubicBezTo>
                  <a:pt x="3509328" y="108527"/>
                  <a:pt x="3499949" y="105315"/>
                  <a:pt x="3487215" y="105315"/>
                </a:cubicBezTo>
                <a:cubicBezTo>
                  <a:pt x="3476890" y="105315"/>
                  <a:pt x="3467827" y="108068"/>
                  <a:pt x="3460026" y="113575"/>
                </a:cubicBezTo>
                <a:cubicBezTo>
                  <a:pt x="3452225" y="119081"/>
                  <a:pt x="3446145" y="126309"/>
                  <a:pt x="3441785" y="135257"/>
                </a:cubicBezTo>
                <a:lnTo>
                  <a:pt x="3441785" y="267933"/>
                </a:lnTo>
                <a:lnTo>
                  <a:pt x="3409950" y="267933"/>
                </a:lnTo>
                <a:close/>
                <a:moveTo>
                  <a:pt x="1079079" y="3614"/>
                </a:moveTo>
                <a:lnTo>
                  <a:pt x="1110914" y="3614"/>
                </a:lnTo>
                <a:lnTo>
                  <a:pt x="1110914" y="267933"/>
                </a:lnTo>
                <a:lnTo>
                  <a:pt x="1079079" y="267933"/>
                </a:lnTo>
                <a:close/>
                <a:moveTo>
                  <a:pt x="0" y="3614"/>
                </a:moveTo>
                <a:lnTo>
                  <a:pt x="31836" y="3614"/>
                </a:lnTo>
                <a:lnTo>
                  <a:pt x="31836" y="102217"/>
                </a:lnTo>
                <a:cubicBezTo>
                  <a:pt x="44684" y="86271"/>
                  <a:pt x="62409" y="78298"/>
                  <a:pt x="85009" y="78298"/>
                </a:cubicBezTo>
                <a:cubicBezTo>
                  <a:pt x="107609" y="78298"/>
                  <a:pt x="125363" y="86844"/>
                  <a:pt x="138269" y="103938"/>
                </a:cubicBezTo>
                <a:cubicBezTo>
                  <a:pt x="151175" y="121031"/>
                  <a:pt x="157628" y="144435"/>
                  <a:pt x="157628" y="174148"/>
                </a:cubicBezTo>
                <a:lnTo>
                  <a:pt x="157628" y="176901"/>
                </a:lnTo>
                <a:cubicBezTo>
                  <a:pt x="157628" y="205352"/>
                  <a:pt x="151089" y="228210"/>
                  <a:pt x="138011" y="245476"/>
                </a:cubicBezTo>
                <a:cubicBezTo>
                  <a:pt x="124932" y="262741"/>
                  <a:pt x="107380" y="271374"/>
                  <a:pt x="85353" y="271374"/>
                </a:cubicBezTo>
                <a:cubicBezTo>
                  <a:pt x="61835" y="271374"/>
                  <a:pt x="43652" y="263057"/>
                  <a:pt x="30803" y="246422"/>
                </a:cubicBezTo>
                <a:lnTo>
                  <a:pt x="29254" y="267933"/>
                </a:lnTo>
                <a:lnTo>
                  <a:pt x="0" y="267933"/>
                </a:lnTo>
                <a:close/>
                <a:moveTo>
                  <a:pt x="2724871" y="0"/>
                </a:moveTo>
                <a:cubicBezTo>
                  <a:pt x="2732213" y="0"/>
                  <a:pt x="2739498" y="969"/>
                  <a:pt x="2746726" y="2907"/>
                </a:cubicBezTo>
                <a:lnTo>
                  <a:pt x="2745005" y="28566"/>
                </a:lnTo>
                <a:cubicBezTo>
                  <a:pt x="2739613" y="27533"/>
                  <a:pt x="2733877" y="27017"/>
                  <a:pt x="2727796" y="27017"/>
                </a:cubicBezTo>
                <a:cubicBezTo>
                  <a:pt x="2717472" y="27017"/>
                  <a:pt x="2709498" y="30038"/>
                  <a:pt x="2703877" y="36080"/>
                </a:cubicBezTo>
                <a:cubicBezTo>
                  <a:pt x="2698256" y="42121"/>
                  <a:pt x="2695445" y="50781"/>
                  <a:pt x="2695445" y="62060"/>
                </a:cubicBezTo>
                <a:lnTo>
                  <a:pt x="2695445" y="81739"/>
                </a:lnTo>
                <a:lnTo>
                  <a:pt x="2735196" y="81739"/>
                </a:lnTo>
                <a:lnTo>
                  <a:pt x="2735196" y="106347"/>
                </a:lnTo>
                <a:lnTo>
                  <a:pt x="2695445" y="106347"/>
                </a:lnTo>
                <a:lnTo>
                  <a:pt x="2695445" y="267933"/>
                </a:lnTo>
                <a:lnTo>
                  <a:pt x="2663610" y="267933"/>
                </a:lnTo>
                <a:lnTo>
                  <a:pt x="2663610" y="106347"/>
                </a:lnTo>
                <a:lnTo>
                  <a:pt x="2634184" y="106347"/>
                </a:lnTo>
                <a:lnTo>
                  <a:pt x="2634184" y="81739"/>
                </a:lnTo>
                <a:lnTo>
                  <a:pt x="2663610" y="81739"/>
                </a:lnTo>
                <a:lnTo>
                  <a:pt x="2663610" y="62638"/>
                </a:lnTo>
                <a:cubicBezTo>
                  <a:pt x="2663610" y="42677"/>
                  <a:pt x="2668944" y="27246"/>
                  <a:pt x="2679613" y="16348"/>
                </a:cubicBezTo>
                <a:cubicBezTo>
                  <a:pt x="2690282" y="5449"/>
                  <a:pt x="2705368" y="0"/>
                  <a:pt x="2724871" y="0"/>
                </a:cubicBez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US" sz="2800" b="0" dirty="0"/>
          </a:p>
        </p:txBody>
      </p:sp>
      <p:sp>
        <p:nvSpPr>
          <p:cNvPr id="51" name="TextBox 50">
            <a:extLst>
              <a:ext uri="{FF2B5EF4-FFF2-40B4-BE49-F238E27FC236}">
                <a16:creationId xmlns:a16="http://schemas.microsoft.com/office/drawing/2014/main" id="{F4995B8D-D1D8-4C84-9ECE-7CD200F3B88C}"/>
              </a:ext>
            </a:extLst>
          </p:cNvPr>
          <p:cNvSpPr txBox="1"/>
          <p:nvPr/>
        </p:nvSpPr>
        <p:spPr>
          <a:xfrm>
            <a:off x="6197910" y="2519085"/>
            <a:ext cx="2213455" cy="1015663"/>
          </a:xfrm>
          <a:prstGeom prst="rect">
            <a:avLst/>
          </a:prstGeom>
          <a:noFill/>
        </p:spPr>
        <p:txBody>
          <a:bodyPr wrap="square" rtlCol="0">
            <a:spAutoFit/>
          </a:bodyPr>
          <a:lstStyle/>
          <a:p>
            <a:pPr algn="ctr"/>
            <a:r>
              <a:rPr lang="en-US" sz="3000" dirty="0">
                <a:solidFill>
                  <a:schemeClr val="bg1"/>
                </a:solidFill>
              </a:rPr>
              <a:t>Driver </a:t>
            </a:r>
          </a:p>
          <a:p>
            <a:pPr algn="ctr"/>
            <a:r>
              <a:rPr lang="en-US" sz="3000" dirty="0">
                <a:solidFill>
                  <a:schemeClr val="bg1"/>
                </a:solidFill>
              </a:rPr>
              <a:t>A3967</a:t>
            </a:r>
          </a:p>
        </p:txBody>
      </p:sp>
      <p:sp>
        <p:nvSpPr>
          <p:cNvPr id="52" name="TextBox 51">
            <a:extLst>
              <a:ext uri="{FF2B5EF4-FFF2-40B4-BE49-F238E27FC236}">
                <a16:creationId xmlns:a16="http://schemas.microsoft.com/office/drawing/2014/main" id="{0E2F85DE-811B-4E7B-B4D7-1A825C301CD4}"/>
              </a:ext>
            </a:extLst>
          </p:cNvPr>
          <p:cNvSpPr txBox="1"/>
          <p:nvPr/>
        </p:nvSpPr>
        <p:spPr>
          <a:xfrm>
            <a:off x="6197035" y="5010494"/>
            <a:ext cx="2205700" cy="1015663"/>
          </a:xfrm>
          <a:prstGeom prst="rect">
            <a:avLst/>
          </a:prstGeom>
          <a:noFill/>
        </p:spPr>
        <p:txBody>
          <a:bodyPr wrap="square" rtlCol="0">
            <a:spAutoFit/>
          </a:bodyPr>
          <a:lstStyle/>
          <a:p>
            <a:pPr algn="ctr"/>
            <a:r>
              <a:rPr lang="en-US" sz="3000" dirty="0">
                <a:solidFill>
                  <a:schemeClr val="bg1"/>
                </a:solidFill>
              </a:rPr>
              <a:t>Power </a:t>
            </a:r>
          </a:p>
          <a:p>
            <a:pPr algn="ctr"/>
            <a:r>
              <a:rPr lang="en-US" sz="3000" dirty="0">
                <a:solidFill>
                  <a:schemeClr val="bg1"/>
                </a:solidFill>
              </a:rPr>
              <a:t>Supply</a:t>
            </a:r>
          </a:p>
        </p:txBody>
      </p:sp>
      <p:sp>
        <p:nvSpPr>
          <p:cNvPr id="53" name="TextBox 52">
            <a:extLst>
              <a:ext uri="{FF2B5EF4-FFF2-40B4-BE49-F238E27FC236}">
                <a16:creationId xmlns:a16="http://schemas.microsoft.com/office/drawing/2014/main" id="{666DE6F2-6AA9-4C76-830B-D4D2F087E449}"/>
              </a:ext>
            </a:extLst>
          </p:cNvPr>
          <p:cNvSpPr txBox="1"/>
          <p:nvPr/>
        </p:nvSpPr>
        <p:spPr>
          <a:xfrm>
            <a:off x="176479" y="2751290"/>
            <a:ext cx="2232285" cy="553998"/>
          </a:xfrm>
          <a:prstGeom prst="rect">
            <a:avLst/>
          </a:prstGeom>
          <a:noFill/>
        </p:spPr>
        <p:txBody>
          <a:bodyPr wrap="square" rtlCol="0">
            <a:spAutoFit/>
          </a:bodyPr>
          <a:lstStyle/>
          <a:p>
            <a:pPr algn="ctr"/>
            <a:r>
              <a:rPr lang="en-US" sz="3000" dirty="0">
                <a:solidFill>
                  <a:schemeClr val="bg1"/>
                </a:solidFill>
              </a:rPr>
              <a:t>Arduino</a:t>
            </a:r>
          </a:p>
        </p:txBody>
      </p:sp>
      <p:sp>
        <p:nvSpPr>
          <p:cNvPr id="54" name="TextBox 53">
            <a:extLst>
              <a:ext uri="{FF2B5EF4-FFF2-40B4-BE49-F238E27FC236}">
                <a16:creationId xmlns:a16="http://schemas.microsoft.com/office/drawing/2014/main" id="{7F20C8C7-6EE6-429C-A7E7-C47925383188}"/>
              </a:ext>
            </a:extLst>
          </p:cNvPr>
          <p:cNvSpPr txBox="1"/>
          <p:nvPr/>
        </p:nvSpPr>
        <p:spPr>
          <a:xfrm>
            <a:off x="3352238" y="429768"/>
            <a:ext cx="5487525" cy="626418"/>
          </a:xfrm>
          <a:custGeom>
            <a:avLst/>
            <a:gdLst/>
            <a:ahLst/>
            <a:cxnLst/>
            <a:rect l="l" t="t" r="r" b="b"/>
            <a:pathLst>
              <a:path w="5487525" h="626418">
                <a:moveTo>
                  <a:pt x="3066543" y="335031"/>
                </a:moveTo>
                <a:cubicBezTo>
                  <a:pt x="3020118" y="335031"/>
                  <a:pt x="2995408" y="351077"/>
                  <a:pt x="2992413" y="383168"/>
                </a:cubicBezTo>
                <a:lnTo>
                  <a:pt x="2992092" y="388623"/>
                </a:lnTo>
                <a:cubicBezTo>
                  <a:pt x="2992092" y="400176"/>
                  <a:pt x="2996156" y="409696"/>
                  <a:pt x="3004286" y="417184"/>
                </a:cubicBezTo>
                <a:cubicBezTo>
                  <a:pt x="3012416" y="424672"/>
                  <a:pt x="3023541" y="428416"/>
                  <a:pt x="3037661" y="428416"/>
                </a:cubicBezTo>
                <a:cubicBezTo>
                  <a:pt x="3051353" y="428416"/>
                  <a:pt x="3063976" y="425367"/>
                  <a:pt x="3075528" y="419270"/>
                </a:cubicBezTo>
                <a:cubicBezTo>
                  <a:pt x="3087081" y="413173"/>
                  <a:pt x="3095639" y="404990"/>
                  <a:pt x="3101201" y="394720"/>
                </a:cubicBezTo>
                <a:lnTo>
                  <a:pt x="3101201" y="335031"/>
                </a:lnTo>
                <a:close/>
                <a:moveTo>
                  <a:pt x="4792070" y="214690"/>
                </a:moveTo>
                <a:cubicBezTo>
                  <a:pt x="4747357" y="214690"/>
                  <a:pt x="4725000" y="251008"/>
                  <a:pt x="4725000" y="323644"/>
                </a:cubicBezTo>
                <a:cubicBezTo>
                  <a:pt x="4725000" y="356213"/>
                  <a:pt x="4730669" y="381175"/>
                  <a:pt x="4742008" y="398531"/>
                </a:cubicBezTo>
                <a:cubicBezTo>
                  <a:pt x="4753347" y="415887"/>
                  <a:pt x="4769820" y="424565"/>
                  <a:pt x="4791428" y="424565"/>
                </a:cubicBezTo>
                <a:cubicBezTo>
                  <a:pt x="4820096" y="424565"/>
                  <a:pt x="4840314" y="412459"/>
                  <a:pt x="4852080" y="388247"/>
                </a:cubicBezTo>
                <a:lnTo>
                  <a:pt x="4852080" y="251008"/>
                </a:lnTo>
                <a:cubicBezTo>
                  <a:pt x="4840528" y="226796"/>
                  <a:pt x="4820524" y="214690"/>
                  <a:pt x="4792070" y="214690"/>
                </a:cubicBezTo>
                <a:close/>
                <a:moveTo>
                  <a:pt x="2075301" y="214690"/>
                </a:moveTo>
                <a:cubicBezTo>
                  <a:pt x="2046205" y="214690"/>
                  <a:pt x="2026202" y="225814"/>
                  <a:pt x="2015291" y="248064"/>
                </a:cubicBezTo>
                <a:lnTo>
                  <a:pt x="2015291" y="390228"/>
                </a:lnTo>
                <a:cubicBezTo>
                  <a:pt x="2026630" y="413119"/>
                  <a:pt x="2046847" y="424565"/>
                  <a:pt x="2075943" y="424565"/>
                </a:cubicBezTo>
                <a:cubicBezTo>
                  <a:pt x="2120229" y="424565"/>
                  <a:pt x="2142372" y="388302"/>
                  <a:pt x="2142372" y="315776"/>
                </a:cubicBezTo>
                <a:cubicBezTo>
                  <a:pt x="2142372" y="283471"/>
                  <a:pt x="2136649" y="258547"/>
                  <a:pt x="2125203" y="241004"/>
                </a:cubicBezTo>
                <a:cubicBezTo>
                  <a:pt x="2113757" y="223461"/>
                  <a:pt x="2097123" y="214690"/>
                  <a:pt x="2075301" y="214690"/>
                </a:cubicBezTo>
                <a:close/>
                <a:moveTo>
                  <a:pt x="5176921" y="214048"/>
                </a:moveTo>
                <a:cubicBezTo>
                  <a:pt x="5158522" y="214048"/>
                  <a:pt x="5143600" y="220280"/>
                  <a:pt x="5132154" y="232743"/>
                </a:cubicBezTo>
                <a:cubicBezTo>
                  <a:pt x="5120708" y="245207"/>
                  <a:pt x="5113380" y="263043"/>
                  <a:pt x="5110172" y="286253"/>
                </a:cubicBezTo>
                <a:lnTo>
                  <a:pt x="5239178" y="286253"/>
                </a:lnTo>
                <a:lnTo>
                  <a:pt x="5239178" y="278837"/>
                </a:lnTo>
                <a:cubicBezTo>
                  <a:pt x="5238750" y="258208"/>
                  <a:pt x="5233187" y="242253"/>
                  <a:pt x="5222490" y="230971"/>
                </a:cubicBezTo>
                <a:cubicBezTo>
                  <a:pt x="5211793" y="219689"/>
                  <a:pt x="5196604" y="214048"/>
                  <a:pt x="5176921" y="214048"/>
                </a:cubicBezTo>
                <a:close/>
                <a:moveTo>
                  <a:pt x="4415242" y="214048"/>
                </a:moveTo>
                <a:cubicBezTo>
                  <a:pt x="4392564" y="214048"/>
                  <a:pt x="4375021" y="222886"/>
                  <a:pt x="4362613" y="240563"/>
                </a:cubicBezTo>
                <a:cubicBezTo>
                  <a:pt x="4350204" y="258240"/>
                  <a:pt x="4344000" y="285612"/>
                  <a:pt x="4344000" y="322681"/>
                </a:cubicBezTo>
                <a:cubicBezTo>
                  <a:pt x="4344000" y="355678"/>
                  <a:pt x="4350204" y="380908"/>
                  <a:pt x="4362613" y="398371"/>
                </a:cubicBezTo>
                <a:cubicBezTo>
                  <a:pt x="4375021" y="415834"/>
                  <a:pt x="4392778" y="424565"/>
                  <a:pt x="4415884" y="424565"/>
                </a:cubicBezTo>
                <a:cubicBezTo>
                  <a:pt x="4438348" y="424565"/>
                  <a:pt x="4455891" y="415941"/>
                  <a:pt x="4468513" y="398692"/>
                </a:cubicBezTo>
                <a:cubicBezTo>
                  <a:pt x="4481136" y="381443"/>
                  <a:pt x="4487447" y="353856"/>
                  <a:pt x="4487447" y="315932"/>
                </a:cubicBezTo>
                <a:cubicBezTo>
                  <a:pt x="4487447" y="283577"/>
                  <a:pt x="4481136" y="258507"/>
                  <a:pt x="4468513" y="240723"/>
                </a:cubicBezTo>
                <a:cubicBezTo>
                  <a:pt x="4455891" y="222940"/>
                  <a:pt x="4438134" y="214048"/>
                  <a:pt x="4415242" y="214048"/>
                </a:cubicBezTo>
                <a:close/>
                <a:moveTo>
                  <a:pt x="1709821" y="214048"/>
                </a:moveTo>
                <a:cubicBezTo>
                  <a:pt x="1691422" y="214048"/>
                  <a:pt x="1676500" y="220280"/>
                  <a:pt x="1665054" y="232743"/>
                </a:cubicBezTo>
                <a:cubicBezTo>
                  <a:pt x="1653608" y="245207"/>
                  <a:pt x="1646281" y="263043"/>
                  <a:pt x="1643072" y="286253"/>
                </a:cubicBezTo>
                <a:lnTo>
                  <a:pt x="1772078" y="286253"/>
                </a:lnTo>
                <a:lnTo>
                  <a:pt x="1772078" y="278837"/>
                </a:lnTo>
                <a:cubicBezTo>
                  <a:pt x="1771650" y="258208"/>
                  <a:pt x="1766088" y="242253"/>
                  <a:pt x="1755391" y="230971"/>
                </a:cubicBezTo>
                <a:cubicBezTo>
                  <a:pt x="1744693" y="219689"/>
                  <a:pt x="1729504" y="214048"/>
                  <a:pt x="1709821" y="214048"/>
                </a:cubicBezTo>
                <a:close/>
                <a:moveTo>
                  <a:pt x="595717" y="214048"/>
                </a:moveTo>
                <a:cubicBezTo>
                  <a:pt x="573039" y="214048"/>
                  <a:pt x="555497" y="222886"/>
                  <a:pt x="543088" y="240563"/>
                </a:cubicBezTo>
                <a:cubicBezTo>
                  <a:pt x="530679" y="258240"/>
                  <a:pt x="524475" y="285612"/>
                  <a:pt x="524475" y="322681"/>
                </a:cubicBezTo>
                <a:cubicBezTo>
                  <a:pt x="524475" y="355678"/>
                  <a:pt x="530679" y="380908"/>
                  <a:pt x="543088" y="398371"/>
                </a:cubicBezTo>
                <a:cubicBezTo>
                  <a:pt x="555497" y="415834"/>
                  <a:pt x="573254" y="424565"/>
                  <a:pt x="596359" y="424565"/>
                </a:cubicBezTo>
                <a:cubicBezTo>
                  <a:pt x="618823" y="424565"/>
                  <a:pt x="636366" y="415941"/>
                  <a:pt x="648988" y="398692"/>
                </a:cubicBezTo>
                <a:cubicBezTo>
                  <a:pt x="661611" y="381443"/>
                  <a:pt x="667922" y="353856"/>
                  <a:pt x="667922" y="315932"/>
                </a:cubicBezTo>
                <a:cubicBezTo>
                  <a:pt x="667922" y="283577"/>
                  <a:pt x="661611" y="258507"/>
                  <a:pt x="648988" y="240723"/>
                </a:cubicBezTo>
                <a:cubicBezTo>
                  <a:pt x="636366" y="222940"/>
                  <a:pt x="618609" y="214048"/>
                  <a:pt x="595717" y="214048"/>
                </a:cubicBezTo>
                <a:close/>
                <a:moveTo>
                  <a:pt x="2529902" y="145694"/>
                </a:moveTo>
                <a:lnTo>
                  <a:pt x="2622645" y="145694"/>
                </a:lnTo>
                <a:lnTo>
                  <a:pt x="2622645" y="370271"/>
                </a:lnTo>
                <a:cubicBezTo>
                  <a:pt x="2622645" y="406467"/>
                  <a:pt x="2639118" y="424565"/>
                  <a:pt x="2672065" y="424565"/>
                </a:cubicBezTo>
                <a:cubicBezTo>
                  <a:pt x="2703514" y="424565"/>
                  <a:pt x="2725122" y="413641"/>
                  <a:pt x="2736889" y="391792"/>
                </a:cubicBezTo>
                <a:lnTo>
                  <a:pt x="2736889" y="145694"/>
                </a:lnTo>
                <a:lnTo>
                  <a:pt x="2829953" y="145694"/>
                </a:lnTo>
                <a:lnTo>
                  <a:pt x="2829953" y="492919"/>
                </a:lnTo>
                <a:lnTo>
                  <a:pt x="2742665" y="492919"/>
                </a:lnTo>
                <a:lnTo>
                  <a:pt x="2740098" y="457619"/>
                </a:lnTo>
                <a:cubicBezTo>
                  <a:pt x="2717206" y="485431"/>
                  <a:pt x="2685543" y="499337"/>
                  <a:pt x="2645108" y="499337"/>
                </a:cubicBezTo>
                <a:cubicBezTo>
                  <a:pt x="2607883" y="499337"/>
                  <a:pt x="2579482" y="488640"/>
                  <a:pt x="2559907" y="467246"/>
                </a:cubicBezTo>
                <a:cubicBezTo>
                  <a:pt x="2540331" y="445852"/>
                  <a:pt x="2530329" y="414510"/>
                  <a:pt x="2529902" y="373219"/>
                </a:cubicBezTo>
                <a:close/>
                <a:moveTo>
                  <a:pt x="5177242" y="139276"/>
                </a:moveTo>
                <a:cubicBezTo>
                  <a:pt x="5224736" y="139276"/>
                  <a:pt x="5262122" y="154251"/>
                  <a:pt x="5289400" y="184203"/>
                </a:cubicBezTo>
                <a:cubicBezTo>
                  <a:pt x="5316678" y="214155"/>
                  <a:pt x="5330316" y="256622"/>
                  <a:pt x="5330316" y="311605"/>
                </a:cubicBezTo>
                <a:lnTo>
                  <a:pt x="5330316" y="349472"/>
                </a:lnTo>
                <a:lnTo>
                  <a:pt x="5109208" y="349472"/>
                </a:lnTo>
                <a:cubicBezTo>
                  <a:pt x="5112204" y="372150"/>
                  <a:pt x="5121243" y="390335"/>
                  <a:pt x="5136326" y="404027"/>
                </a:cubicBezTo>
                <a:cubicBezTo>
                  <a:pt x="5151408" y="417719"/>
                  <a:pt x="5170502" y="424565"/>
                  <a:pt x="5193608" y="424565"/>
                </a:cubicBezTo>
                <a:cubicBezTo>
                  <a:pt x="5229336" y="424565"/>
                  <a:pt x="5257256" y="411622"/>
                  <a:pt x="5277366" y="385735"/>
                </a:cubicBezTo>
                <a:lnTo>
                  <a:pt x="5322935" y="436760"/>
                </a:lnTo>
                <a:cubicBezTo>
                  <a:pt x="5309030" y="456442"/>
                  <a:pt x="5290202" y="471792"/>
                  <a:pt x="5266455" y="482810"/>
                </a:cubicBezTo>
                <a:cubicBezTo>
                  <a:pt x="5242708" y="493828"/>
                  <a:pt x="5216393" y="499337"/>
                  <a:pt x="5187511" y="499337"/>
                </a:cubicBezTo>
                <a:cubicBezTo>
                  <a:pt x="5136593" y="499337"/>
                  <a:pt x="5095142" y="483720"/>
                  <a:pt x="5063158" y="452484"/>
                </a:cubicBezTo>
                <a:cubicBezTo>
                  <a:pt x="5031174" y="421249"/>
                  <a:pt x="5015182" y="379638"/>
                  <a:pt x="5015182" y="327650"/>
                </a:cubicBezTo>
                <a:lnTo>
                  <a:pt x="5015182" y="318665"/>
                </a:lnTo>
                <a:cubicBezTo>
                  <a:pt x="5015182" y="283792"/>
                  <a:pt x="5021921" y="252610"/>
                  <a:pt x="5035399" y="225119"/>
                </a:cubicBezTo>
                <a:cubicBezTo>
                  <a:pt x="5048878" y="197628"/>
                  <a:pt x="5067972" y="176448"/>
                  <a:pt x="5092682" y="161579"/>
                </a:cubicBezTo>
                <a:cubicBezTo>
                  <a:pt x="5117392" y="146710"/>
                  <a:pt x="5145578" y="139276"/>
                  <a:pt x="5177242" y="139276"/>
                </a:cubicBezTo>
                <a:close/>
                <a:moveTo>
                  <a:pt x="4415242" y="139276"/>
                </a:moveTo>
                <a:cubicBezTo>
                  <a:pt x="4462095" y="139276"/>
                  <a:pt x="4500337" y="153610"/>
                  <a:pt x="4529968" y="182278"/>
                </a:cubicBezTo>
                <a:cubicBezTo>
                  <a:pt x="4559598" y="210946"/>
                  <a:pt x="4576125" y="249883"/>
                  <a:pt x="4579548" y="299089"/>
                </a:cubicBezTo>
                <a:lnTo>
                  <a:pt x="4580190" y="322836"/>
                </a:lnTo>
                <a:cubicBezTo>
                  <a:pt x="4580190" y="376108"/>
                  <a:pt x="4565321" y="418842"/>
                  <a:pt x="4535583" y="451040"/>
                </a:cubicBezTo>
                <a:cubicBezTo>
                  <a:pt x="4505846" y="483238"/>
                  <a:pt x="4465946" y="499337"/>
                  <a:pt x="4415884" y="499337"/>
                </a:cubicBezTo>
                <a:cubicBezTo>
                  <a:pt x="4365822" y="499337"/>
                  <a:pt x="4325868" y="483292"/>
                  <a:pt x="4296024" y="451201"/>
                </a:cubicBezTo>
                <a:cubicBezTo>
                  <a:pt x="4266179" y="419110"/>
                  <a:pt x="4251257" y="375466"/>
                  <a:pt x="4251257" y="320269"/>
                </a:cubicBezTo>
                <a:lnTo>
                  <a:pt x="4251257" y="316097"/>
                </a:lnTo>
                <a:cubicBezTo>
                  <a:pt x="4251257" y="281653"/>
                  <a:pt x="4257889" y="250952"/>
                  <a:pt x="4271153" y="223996"/>
                </a:cubicBezTo>
                <a:cubicBezTo>
                  <a:pt x="4284417" y="197039"/>
                  <a:pt x="4303512" y="176180"/>
                  <a:pt x="4328436" y="161418"/>
                </a:cubicBezTo>
                <a:cubicBezTo>
                  <a:pt x="4353360" y="146656"/>
                  <a:pt x="4382295" y="139276"/>
                  <a:pt x="4415242" y="139276"/>
                </a:cubicBezTo>
                <a:close/>
                <a:moveTo>
                  <a:pt x="3874331" y="139276"/>
                </a:moveTo>
                <a:cubicBezTo>
                  <a:pt x="3919044" y="139276"/>
                  <a:pt x="3949745" y="156926"/>
                  <a:pt x="3966432" y="192226"/>
                </a:cubicBezTo>
                <a:cubicBezTo>
                  <a:pt x="3990821" y="156926"/>
                  <a:pt x="4025587" y="139276"/>
                  <a:pt x="4070728" y="139276"/>
                </a:cubicBezTo>
                <a:cubicBezTo>
                  <a:pt x="4108382" y="139276"/>
                  <a:pt x="4136408" y="150240"/>
                  <a:pt x="4154807" y="172169"/>
                </a:cubicBezTo>
                <a:cubicBezTo>
                  <a:pt x="4173206" y="194098"/>
                  <a:pt x="4182405" y="227098"/>
                  <a:pt x="4182405" y="271170"/>
                </a:cubicBezTo>
                <a:lnTo>
                  <a:pt x="4182405" y="492919"/>
                </a:lnTo>
                <a:lnTo>
                  <a:pt x="4089341" y="492919"/>
                </a:lnTo>
                <a:lnTo>
                  <a:pt x="4089341" y="271491"/>
                </a:lnTo>
                <a:cubicBezTo>
                  <a:pt x="4089341" y="251808"/>
                  <a:pt x="4085490" y="237421"/>
                  <a:pt x="4077788" y="228328"/>
                </a:cubicBezTo>
                <a:cubicBezTo>
                  <a:pt x="4070086" y="219236"/>
                  <a:pt x="4056501" y="214690"/>
                  <a:pt x="4037032" y="214690"/>
                </a:cubicBezTo>
                <a:cubicBezTo>
                  <a:pt x="4009220" y="214690"/>
                  <a:pt x="3989966" y="227954"/>
                  <a:pt x="3979269" y="254482"/>
                </a:cubicBezTo>
                <a:lnTo>
                  <a:pt x="3979589" y="492919"/>
                </a:lnTo>
                <a:lnTo>
                  <a:pt x="3886846" y="492919"/>
                </a:lnTo>
                <a:lnTo>
                  <a:pt x="3886846" y="271812"/>
                </a:lnTo>
                <a:cubicBezTo>
                  <a:pt x="3886846" y="251701"/>
                  <a:pt x="3882888" y="237153"/>
                  <a:pt x="3874973" y="228168"/>
                </a:cubicBezTo>
                <a:cubicBezTo>
                  <a:pt x="3867057" y="219182"/>
                  <a:pt x="3853579" y="214690"/>
                  <a:pt x="3834538" y="214690"/>
                </a:cubicBezTo>
                <a:cubicBezTo>
                  <a:pt x="3808223" y="214690"/>
                  <a:pt x="3789182" y="225600"/>
                  <a:pt x="3777416" y="247422"/>
                </a:cubicBezTo>
                <a:lnTo>
                  <a:pt x="3777416" y="492919"/>
                </a:lnTo>
                <a:lnTo>
                  <a:pt x="3684673" y="492919"/>
                </a:lnTo>
                <a:lnTo>
                  <a:pt x="3684673" y="145694"/>
                </a:lnTo>
                <a:lnTo>
                  <a:pt x="3771639" y="145694"/>
                </a:lnTo>
                <a:lnTo>
                  <a:pt x="3774528" y="184524"/>
                </a:lnTo>
                <a:cubicBezTo>
                  <a:pt x="3799131" y="154358"/>
                  <a:pt x="3832398" y="139276"/>
                  <a:pt x="3874331" y="139276"/>
                </a:cubicBezTo>
                <a:close/>
                <a:moveTo>
                  <a:pt x="3054669" y="139276"/>
                </a:moveTo>
                <a:cubicBezTo>
                  <a:pt x="3097457" y="139276"/>
                  <a:pt x="3131420" y="150026"/>
                  <a:pt x="3156558" y="171527"/>
                </a:cubicBezTo>
                <a:cubicBezTo>
                  <a:pt x="3181696" y="193028"/>
                  <a:pt x="3194265" y="223247"/>
                  <a:pt x="3194265" y="262184"/>
                </a:cubicBezTo>
                <a:lnTo>
                  <a:pt x="3194265" y="412691"/>
                </a:lnTo>
                <a:cubicBezTo>
                  <a:pt x="3194479" y="445638"/>
                  <a:pt x="3199079" y="470562"/>
                  <a:pt x="3208064" y="487464"/>
                </a:cubicBezTo>
                <a:lnTo>
                  <a:pt x="3208064" y="492919"/>
                </a:lnTo>
                <a:lnTo>
                  <a:pt x="3114359" y="492919"/>
                </a:lnTo>
                <a:cubicBezTo>
                  <a:pt x="3110080" y="484575"/>
                  <a:pt x="3106978" y="474199"/>
                  <a:pt x="3105052" y="461791"/>
                </a:cubicBezTo>
                <a:cubicBezTo>
                  <a:pt x="3082588" y="486822"/>
                  <a:pt x="3053386" y="499337"/>
                  <a:pt x="3017444" y="499337"/>
                </a:cubicBezTo>
                <a:cubicBezTo>
                  <a:pt x="2983427" y="499337"/>
                  <a:pt x="2955241" y="489496"/>
                  <a:pt x="2932884" y="469813"/>
                </a:cubicBezTo>
                <a:cubicBezTo>
                  <a:pt x="2910527" y="450131"/>
                  <a:pt x="2899349" y="425314"/>
                  <a:pt x="2899349" y="395362"/>
                </a:cubicBezTo>
                <a:cubicBezTo>
                  <a:pt x="2899349" y="358564"/>
                  <a:pt x="2912987" y="330324"/>
                  <a:pt x="2940265" y="310642"/>
                </a:cubicBezTo>
                <a:cubicBezTo>
                  <a:pt x="2967542" y="290959"/>
                  <a:pt x="3006960" y="281011"/>
                  <a:pt x="3058520" y="280797"/>
                </a:cubicBezTo>
                <a:lnTo>
                  <a:pt x="3101201" y="280797"/>
                </a:lnTo>
                <a:lnTo>
                  <a:pt x="3101201" y="260901"/>
                </a:lnTo>
                <a:cubicBezTo>
                  <a:pt x="3101201" y="244855"/>
                  <a:pt x="3097083" y="232019"/>
                  <a:pt x="3088846" y="222391"/>
                </a:cubicBezTo>
                <a:cubicBezTo>
                  <a:pt x="3080609" y="212764"/>
                  <a:pt x="3067613" y="207950"/>
                  <a:pt x="3049856" y="207950"/>
                </a:cubicBezTo>
                <a:cubicBezTo>
                  <a:pt x="3034238" y="207950"/>
                  <a:pt x="3021990" y="211694"/>
                  <a:pt x="3013111" y="219182"/>
                </a:cubicBezTo>
                <a:cubicBezTo>
                  <a:pt x="3004233" y="226670"/>
                  <a:pt x="2999793" y="236939"/>
                  <a:pt x="2999793" y="249990"/>
                </a:cubicBezTo>
                <a:lnTo>
                  <a:pt x="2907051" y="249990"/>
                </a:lnTo>
                <a:cubicBezTo>
                  <a:pt x="2907051" y="229879"/>
                  <a:pt x="2913255" y="211266"/>
                  <a:pt x="2925663" y="194151"/>
                </a:cubicBezTo>
                <a:cubicBezTo>
                  <a:pt x="2938072" y="177036"/>
                  <a:pt x="2955615" y="163611"/>
                  <a:pt x="2978292" y="153877"/>
                </a:cubicBezTo>
                <a:cubicBezTo>
                  <a:pt x="3000970" y="144143"/>
                  <a:pt x="3026429" y="139276"/>
                  <a:pt x="3054669" y="139276"/>
                </a:cubicBezTo>
                <a:close/>
                <a:moveTo>
                  <a:pt x="2099690" y="139276"/>
                </a:moveTo>
                <a:cubicBezTo>
                  <a:pt x="2142479" y="139276"/>
                  <a:pt x="2175746" y="155107"/>
                  <a:pt x="2199494" y="186770"/>
                </a:cubicBezTo>
                <a:cubicBezTo>
                  <a:pt x="2223241" y="218433"/>
                  <a:pt x="2235115" y="262077"/>
                  <a:pt x="2235115" y="317702"/>
                </a:cubicBezTo>
                <a:lnTo>
                  <a:pt x="2235115" y="322515"/>
                </a:lnTo>
                <a:cubicBezTo>
                  <a:pt x="2235115" y="376001"/>
                  <a:pt x="2222974" y="418842"/>
                  <a:pt x="2198691" y="451040"/>
                </a:cubicBezTo>
                <a:cubicBezTo>
                  <a:pt x="2174409" y="483238"/>
                  <a:pt x="2141623" y="499337"/>
                  <a:pt x="2100332" y="499337"/>
                </a:cubicBezTo>
                <a:cubicBezTo>
                  <a:pt x="2065246" y="499337"/>
                  <a:pt x="2036899" y="487143"/>
                  <a:pt x="2015291" y="462753"/>
                </a:cubicBezTo>
                <a:lnTo>
                  <a:pt x="2015291" y="626418"/>
                </a:lnTo>
                <a:lnTo>
                  <a:pt x="1922548" y="626418"/>
                </a:lnTo>
                <a:lnTo>
                  <a:pt x="1922548" y="145694"/>
                </a:lnTo>
                <a:lnTo>
                  <a:pt x="2008552" y="145694"/>
                </a:lnTo>
                <a:lnTo>
                  <a:pt x="2011761" y="179710"/>
                </a:lnTo>
                <a:cubicBezTo>
                  <a:pt x="2034225" y="152754"/>
                  <a:pt x="2063534" y="139276"/>
                  <a:pt x="2099690" y="139276"/>
                </a:cubicBezTo>
                <a:close/>
                <a:moveTo>
                  <a:pt x="1710142" y="139276"/>
                </a:moveTo>
                <a:cubicBezTo>
                  <a:pt x="1757637" y="139276"/>
                  <a:pt x="1795023" y="154251"/>
                  <a:pt x="1822300" y="184203"/>
                </a:cubicBezTo>
                <a:cubicBezTo>
                  <a:pt x="1849578" y="214155"/>
                  <a:pt x="1863216" y="256622"/>
                  <a:pt x="1863216" y="311605"/>
                </a:cubicBezTo>
                <a:lnTo>
                  <a:pt x="1863216" y="349472"/>
                </a:lnTo>
                <a:lnTo>
                  <a:pt x="1642109" y="349472"/>
                </a:lnTo>
                <a:cubicBezTo>
                  <a:pt x="1645104" y="372150"/>
                  <a:pt x="1654143" y="390335"/>
                  <a:pt x="1669226" y="404027"/>
                </a:cubicBezTo>
                <a:cubicBezTo>
                  <a:pt x="1684309" y="417719"/>
                  <a:pt x="1703403" y="424565"/>
                  <a:pt x="1726509" y="424565"/>
                </a:cubicBezTo>
                <a:cubicBezTo>
                  <a:pt x="1762237" y="424565"/>
                  <a:pt x="1790156" y="411622"/>
                  <a:pt x="1810266" y="385735"/>
                </a:cubicBezTo>
                <a:lnTo>
                  <a:pt x="1855836" y="436760"/>
                </a:lnTo>
                <a:cubicBezTo>
                  <a:pt x="1841929" y="456442"/>
                  <a:pt x="1823103" y="471792"/>
                  <a:pt x="1799355" y="482810"/>
                </a:cubicBezTo>
                <a:cubicBezTo>
                  <a:pt x="1775608" y="493828"/>
                  <a:pt x="1749293" y="499337"/>
                  <a:pt x="1720411" y="499337"/>
                </a:cubicBezTo>
                <a:cubicBezTo>
                  <a:pt x="1669493" y="499337"/>
                  <a:pt x="1628042" y="483720"/>
                  <a:pt x="1596058" y="452484"/>
                </a:cubicBezTo>
                <a:cubicBezTo>
                  <a:pt x="1564074" y="421249"/>
                  <a:pt x="1548082" y="379638"/>
                  <a:pt x="1548082" y="327650"/>
                </a:cubicBezTo>
                <a:lnTo>
                  <a:pt x="1548082" y="318665"/>
                </a:lnTo>
                <a:cubicBezTo>
                  <a:pt x="1548082" y="283792"/>
                  <a:pt x="1554821" y="252610"/>
                  <a:pt x="1568300" y="225119"/>
                </a:cubicBezTo>
                <a:cubicBezTo>
                  <a:pt x="1581778" y="197628"/>
                  <a:pt x="1600872" y="176448"/>
                  <a:pt x="1625582" y="161579"/>
                </a:cubicBezTo>
                <a:cubicBezTo>
                  <a:pt x="1650292" y="146710"/>
                  <a:pt x="1678479" y="139276"/>
                  <a:pt x="1710142" y="139276"/>
                </a:cubicBezTo>
                <a:close/>
                <a:moveTo>
                  <a:pt x="1353545" y="139276"/>
                </a:moveTo>
                <a:cubicBezTo>
                  <a:pt x="1396975" y="139276"/>
                  <a:pt x="1431794" y="151631"/>
                  <a:pt x="1458002" y="176341"/>
                </a:cubicBezTo>
                <a:cubicBezTo>
                  <a:pt x="1484209" y="201051"/>
                  <a:pt x="1497527" y="233944"/>
                  <a:pt x="1497955" y="275021"/>
                </a:cubicBezTo>
                <a:lnTo>
                  <a:pt x="1410988" y="275021"/>
                </a:lnTo>
                <a:cubicBezTo>
                  <a:pt x="1410560" y="256956"/>
                  <a:pt x="1404998" y="242278"/>
                  <a:pt x="1394301" y="230986"/>
                </a:cubicBezTo>
                <a:cubicBezTo>
                  <a:pt x="1383604" y="219694"/>
                  <a:pt x="1369484" y="214048"/>
                  <a:pt x="1351941" y="214048"/>
                </a:cubicBezTo>
                <a:cubicBezTo>
                  <a:pt x="1330333" y="214048"/>
                  <a:pt x="1314020" y="221922"/>
                  <a:pt x="1303002" y="237670"/>
                </a:cubicBezTo>
                <a:cubicBezTo>
                  <a:pt x="1291984" y="253418"/>
                  <a:pt x="1286475" y="278969"/>
                  <a:pt x="1286475" y="314322"/>
                </a:cubicBezTo>
                <a:lnTo>
                  <a:pt x="1286475" y="323965"/>
                </a:lnTo>
                <a:cubicBezTo>
                  <a:pt x="1286475" y="359749"/>
                  <a:pt x="1291930" y="385462"/>
                  <a:pt x="1302841" y="401104"/>
                </a:cubicBezTo>
                <a:cubicBezTo>
                  <a:pt x="1313752" y="416745"/>
                  <a:pt x="1330333" y="424565"/>
                  <a:pt x="1352583" y="424565"/>
                </a:cubicBezTo>
                <a:cubicBezTo>
                  <a:pt x="1369698" y="424565"/>
                  <a:pt x="1383604" y="419858"/>
                  <a:pt x="1394301" y="410445"/>
                </a:cubicBezTo>
                <a:cubicBezTo>
                  <a:pt x="1404998" y="401032"/>
                  <a:pt x="1410560" y="388516"/>
                  <a:pt x="1410988" y="372898"/>
                </a:cubicBezTo>
                <a:lnTo>
                  <a:pt x="1497955" y="372898"/>
                </a:lnTo>
                <a:cubicBezTo>
                  <a:pt x="1497741" y="396432"/>
                  <a:pt x="1491323" y="417986"/>
                  <a:pt x="1478700" y="437562"/>
                </a:cubicBezTo>
                <a:cubicBezTo>
                  <a:pt x="1466078" y="457137"/>
                  <a:pt x="1448802" y="472327"/>
                  <a:pt x="1426873" y="483131"/>
                </a:cubicBezTo>
                <a:cubicBezTo>
                  <a:pt x="1404944" y="493935"/>
                  <a:pt x="1380716" y="499337"/>
                  <a:pt x="1354187" y="499337"/>
                </a:cubicBezTo>
                <a:cubicBezTo>
                  <a:pt x="1304553" y="499337"/>
                  <a:pt x="1265402" y="483559"/>
                  <a:pt x="1236734" y="452003"/>
                </a:cubicBezTo>
                <a:cubicBezTo>
                  <a:pt x="1208066" y="420447"/>
                  <a:pt x="1193732" y="376856"/>
                  <a:pt x="1193732" y="321232"/>
                </a:cubicBezTo>
                <a:lnTo>
                  <a:pt x="1193732" y="315135"/>
                </a:lnTo>
                <a:cubicBezTo>
                  <a:pt x="1193732" y="261649"/>
                  <a:pt x="1207959" y="218968"/>
                  <a:pt x="1236413" y="187091"/>
                </a:cubicBezTo>
                <a:cubicBezTo>
                  <a:pt x="1264867" y="155214"/>
                  <a:pt x="1303911" y="139276"/>
                  <a:pt x="1353545" y="139276"/>
                </a:cubicBezTo>
                <a:close/>
                <a:moveTo>
                  <a:pt x="1015226" y="139276"/>
                </a:moveTo>
                <a:cubicBezTo>
                  <a:pt x="1052024" y="139276"/>
                  <a:pt x="1079409" y="150080"/>
                  <a:pt x="1097380" y="171687"/>
                </a:cubicBezTo>
                <a:cubicBezTo>
                  <a:pt x="1115351" y="193295"/>
                  <a:pt x="1124550" y="225600"/>
                  <a:pt x="1124978" y="268603"/>
                </a:cubicBezTo>
                <a:lnTo>
                  <a:pt x="1124978" y="492919"/>
                </a:lnTo>
                <a:lnTo>
                  <a:pt x="1032235" y="492919"/>
                </a:lnTo>
                <a:lnTo>
                  <a:pt x="1032235" y="270849"/>
                </a:lnTo>
                <a:cubicBezTo>
                  <a:pt x="1032235" y="251166"/>
                  <a:pt x="1027956" y="236886"/>
                  <a:pt x="1019398" y="228007"/>
                </a:cubicBezTo>
                <a:cubicBezTo>
                  <a:pt x="1010841" y="219129"/>
                  <a:pt x="996614" y="214690"/>
                  <a:pt x="976717" y="214690"/>
                </a:cubicBezTo>
                <a:cubicBezTo>
                  <a:pt x="950616" y="214690"/>
                  <a:pt x="931041" y="225814"/>
                  <a:pt x="917990" y="248064"/>
                </a:cubicBezTo>
                <a:lnTo>
                  <a:pt x="917990" y="492919"/>
                </a:lnTo>
                <a:lnTo>
                  <a:pt x="825248" y="492919"/>
                </a:lnTo>
                <a:lnTo>
                  <a:pt x="825248" y="145694"/>
                </a:lnTo>
                <a:lnTo>
                  <a:pt x="912535" y="145694"/>
                </a:lnTo>
                <a:lnTo>
                  <a:pt x="915423" y="185808"/>
                </a:lnTo>
                <a:cubicBezTo>
                  <a:pt x="940240" y="154786"/>
                  <a:pt x="973508" y="139276"/>
                  <a:pt x="1015226" y="139276"/>
                </a:cubicBezTo>
                <a:close/>
                <a:moveTo>
                  <a:pt x="595717" y="139276"/>
                </a:moveTo>
                <a:cubicBezTo>
                  <a:pt x="642570" y="139276"/>
                  <a:pt x="680812" y="153610"/>
                  <a:pt x="710443" y="182278"/>
                </a:cubicBezTo>
                <a:cubicBezTo>
                  <a:pt x="740074" y="210946"/>
                  <a:pt x="756600" y="249883"/>
                  <a:pt x="760023" y="299089"/>
                </a:cubicBezTo>
                <a:lnTo>
                  <a:pt x="760665" y="322836"/>
                </a:lnTo>
                <a:cubicBezTo>
                  <a:pt x="760665" y="376108"/>
                  <a:pt x="745797" y="418842"/>
                  <a:pt x="716059" y="451040"/>
                </a:cubicBezTo>
                <a:cubicBezTo>
                  <a:pt x="686321" y="483238"/>
                  <a:pt x="646421" y="499337"/>
                  <a:pt x="596359" y="499337"/>
                </a:cubicBezTo>
                <a:cubicBezTo>
                  <a:pt x="546297" y="499337"/>
                  <a:pt x="506343" y="483292"/>
                  <a:pt x="476499" y="451201"/>
                </a:cubicBezTo>
                <a:cubicBezTo>
                  <a:pt x="446654" y="419110"/>
                  <a:pt x="431732" y="375466"/>
                  <a:pt x="431732" y="320269"/>
                </a:cubicBezTo>
                <a:lnTo>
                  <a:pt x="431732" y="316097"/>
                </a:lnTo>
                <a:cubicBezTo>
                  <a:pt x="431732" y="281653"/>
                  <a:pt x="438364" y="250952"/>
                  <a:pt x="451628" y="223996"/>
                </a:cubicBezTo>
                <a:cubicBezTo>
                  <a:pt x="464893" y="197039"/>
                  <a:pt x="483987" y="176180"/>
                  <a:pt x="508911" y="161418"/>
                </a:cubicBezTo>
                <a:cubicBezTo>
                  <a:pt x="533835" y="146656"/>
                  <a:pt x="562771" y="139276"/>
                  <a:pt x="595717" y="139276"/>
                </a:cubicBezTo>
                <a:close/>
                <a:moveTo>
                  <a:pt x="2321840" y="60331"/>
                </a:moveTo>
                <a:lnTo>
                  <a:pt x="2414583" y="60331"/>
                </a:lnTo>
                <a:lnTo>
                  <a:pt x="2414583" y="145694"/>
                </a:lnTo>
                <a:lnTo>
                  <a:pt x="2473951" y="145694"/>
                </a:lnTo>
                <a:lnTo>
                  <a:pt x="2473951" y="213727"/>
                </a:lnTo>
                <a:lnTo>
                  <a:pt x="2414583" y="213727"/>
                </a:lnTo>
                <a:lnTo>
                  <a:pt x="2414583" y="387019"/>
                </a:lnTo>
                <a:cubicBezTo>
                  <a:pt x="2414583" y="399855"/>
                  <a:pt x="2417043" y="409054"/>
                  <a:pt x="2421964" y="414617"/>
                </a:cubicBezTo>
                <a:cubicBezTo>
                  <a:pt x="2426885" y="420179"/>
                  <a:pt x="2436298" y="422961"/>
                  <a:pt x="2450204" y="422961"/>
                </a:cubicBezTo>
                <a:cubicBezTo>
                  <a:pt x="2460473" y="422961"/>
                  <a:pt x="2469566" y="422212"/>
                  <a:pt x="2477481" y="420714"/>
                </a:cubicBezTo>
                <a:lnTo>
                  <a:pt x="2477481" y="490994"/>
                </a:lnTo>
                <a:cubicBezTo>
                  <a:pt x="2459297" y="496556"/>
                  <a:pt x="2440577" y="499337"/>
                  <a:pt x="2421322" y="499337"/>
                </a:cubicBezTo>
                <a:cubicBezTo>
                  <a:pt x="2356284" y="499337"/>
                  <a:pt x="2323123" y="466497"/>
                  <a:pt x="2321840" y="400818"/>
                </a:cubicBezTo>
                <a:lnTo>
                  <a:pt x="2321840" y="213727"/>
                </a:lnTo>
                <a:lnTo>
                  <a:pt x="2271136" y="213727"/>
                </a:lnTo>
                <a:lnTo>
                  <a:pt x="2271136" y="145694"/>
                </a:lnTo>
                <a:lnTo>
                  <a:pt x="2321840" y="145694"/>
                </a:lnTo>
                <a:close/>
                <a:moveTo>
                  <a:pt x="194151" y="19255"/>
                </a:moveTo>
                <a:cubicBezTo>
                  <a:pt x="248064" y="19255"/>
                  <a:pt x="291494" y="33696"/>
                  <a:pt x="324441" y="62578"/>
                </a:cubicBezTo>
                <a:cubicBezTo>
                  <a:pt x="357387" y="91460"/>
                  <a:pt x="376428" y="132002"/>
                  <a:pt x="381563" y="184203"/>
                </a:cubicBezTo>
                <a:lnTo>
                  <a:pt x="285290" y="184203"/>
                </a:lnTo>
                <a:cubicBezTo>
                  <a:pt x="282936" y="154037"/>
                  <a:pt x="274539" y="132162"/>
                  <a:pt x="260098" y="118577"/>
                </a:cubicBezTo>
                <a:cubicBezTo>
                  <a:pt x="245657" y="104992"/>
                  <a:pt x="223675" y="98199"/>
                  <a:pt x="194151" y="98199"/>
                </a:cubicBezTo>
                <a:cubicBezTo>
                  <a:pt x="162060" y="98199"/>
                  <a:pt x="138045" y="109698"/>
                  <a:pt x="122107" y="132697"/>
                </a:cubicBezTo>
                <a:cubicBezTo>
                  <a:pt x="106168" y="155695"/>
                  <a:pt x="97985" y="191370"/>
                  <a:pt x="97557" y="239721"/>
                </a:cubicBezTo>
                <a:lnTo>
                  <a:pt x="97557" y="275021"/>
                </a:lnTo>
                <a:cubicBezTo>
                  <a:pt x="97557" y="325511"/>
                  <a:pt x="105205" y="362415"/>
                  <a:pt x="120502" y="385735"/>
                </a:cubicBezTo>
                <a:cubicBezTo>
                  <a:pt x="135799" y="409054"/>
                  <a:pt x="159921" y="420714"/>
                  <a:pt x="192867" y="420714"/>
                </a:cubicBezTo>
                <a:cubicBezTo>
                  <a:pt x="222605" y="420714"/>
                  <a:pt x="244801" y="413922"/>
                  <a:pt x="259457" y="400336"/>
                </a:cubicBezTo>
                <a:cubicBezTo>
                  <a:pt x="274111" y="386751"/>
                  <a:pt x="282508" y="365731"/>
                  <a:pt x="284648" y="337277"/>
                </a:cubicBezTo>
                <a:lnTo>
                  <a:pt x="380921" y="337277"/>
                </a:lnTo>
                <a:cubicBezTo>
                  <a:pt x="377284" y="387553"/>
                  <a:pt x="358725" y="427132"/>
                  <a:pt x="325243" y="456014"/>
                </a:cubicBezTo>
                <a:cubicBezTo>
                  <a:pt x="291761" y="484896"/>
                  <a:pt x="247636" y="499337"/>
                  <a:pt x="192867" y="499337"/>
                </a:cubicBezTo>
                <a:cubicBezTo>
                  <a:pt x="132964" y="499337"/>
                  <a:pt x="85844" y="479173"/>
                  <a:pt x="51506" y="438846"/>
                </a:cubicBezTo>
                <a:cubicBezTo>
                  <a:pt x="17169" y="398518"/>
                  <a:pt x="0" y="343161"/>
                  <a:pt x="0" y="272774"/>
                </a:cubicBezTo>
                <a:lnTo>
                  <a:pt x="0" y="244213"/>
                </a:lnTo>
                <a:cubicBezTo>
                  <a:pt x="0" y="199286"/>
                  <a:pt x="7916" y="159707"/>
                  <a:pt x="23748" y="125476"/>
                </a:cubicBezTo>
                <a:cubicBezTo>
                  <a:pt x="39579" y="91246"/>
                  <a:pt x="62203" y="64985"/>
                  <a:pt x="91620" y="46693"/>
                </a:cubicBezTo>
                <a:cubicBezTo>
                  <a:pt x="121037" y="28401"/>
                  <a:pt x="155214" y="19255"/>
                  <a:pt x="194151" y="19255"/>
                </a:cubicBezTo>
                <a:close/>
                <a:moveTo>
                  <a:pt x="5394461" y="0"/>
                </a:moveTo>
                <a:lnTo>
                  <a:pt x="5487525" y="0"/>
                </a:lnTo>
                <a:lnTo>
                  <a:pt x="5487525" y="492919"/>
                </a:lnTo>
                <a:lnTo>
                  <a:pt x="5394461" y="492919"/>
                </a:lnTo>
                <a:close/>
                <a:moveTo>
                  <a:pt x="4852080" y="0"/>
                </a:moveTo>
                <a:lnTo>
                  <a:pt x="4945144" y="0"/>
                </a:lnTo>
                <a:lnTo>
                  <a:pt x="4945144" y="492919"/>
                </a:lnTo>
                <a:lnTo>
                  <a:pt x="4861387" y="492919"/>
                </a:lnTo>
                <a:lnTo>
                  <a:pt x="4856894" y="456014"/>
                </a:lnTo>
                <a:cubicBezTo>
                  <a:pt x="4833788" y="484896"/>
                  <a:pt x="4804051" y="499337"/>
                  <a:pt x="4767681" y="499337"/>
                </a:cubicBezTo>
                <a:cubicBezTo>
                  <a:pt x="4726818" y="499337"/>
                  <a:pt x="4694032" y="483238"/>
                  <a:pt x="4669322" y="451040"/>
                </a:cubicBezTo>
                <a:cubicBezTo>
                  <a:pt x="4644612" y="418842"/>
                  <a:pt x="4632257" y="374075"/>
                  <a:pt x="4632257" y="316739"/>
                </a:cubicBezTo>
                <a:cubicBezTo>
                  <a:pt x="4632257" y="262612"/>
                  <a:pt x="4644398" y="219503"/>
                  <a:pt x="4668680" y="187412"/>
                </a:cubicBezTo>
                <a:cubicBezTo>
                  <a:pt x="4692962" y="155321"/>
                  <a:pt x="4726176" y="139276"/>
                  <a:pt x="4768323" y="139276"/>
                </a:cubicBezTo>
                <a:cubicBezTo>
                  <a:pt x="4802125" y="139276"/>
                  <a:pt x="4830045" y="151898"/>
                  <a:pt x="4852080" y="177143"/>
                </a:cubicBezTo>
                <a:close/>
                <a:moveTo>
                  <a:pt x="3279911" y="0"/>
                </a:moveTo>
                <a:lnTo>
                  <a:pt x="3372975" y="0"/>
                </a:lnTo>
                <a:lnTo>
                  <a:pt x="3372975" y="492919"/>
                </a:lnTo>
                <a:lnTo>
                  <a:pt x="3279911" y="492919"/>
                </a:ln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buClr>
                <a:schemeClr val="bg1"/>
              </a:buClr>
            </a:pPr>
            <a:endParaRPr lang="en-US" sz="5200" dirty="0"/>
          </a:p>
        </p:txBody>
      </p:sp>
      <p:sp>
        <p:nvSpPr>
          <p:cNvPr id="58" name="TextBox 57">
            <a:extLst>
              <a:ext uri="{FF2B5EF4-FFF2-40B4-BE49-F238E27FC236}">
                <a16:creationId xmlns:a16="http://schemas.microsoft.com/office/drawing/2014/main" id="{4546CFA4-C33A-4E8F-904E-7F536808620E}"/>
              </a:ext>
            </a:extLst>
          </p:cNvPr>
          <p:cNvSpPr txBox="1"/>
          <p:nvPr/>
        </p:nvSpPr>
        <p:spPr>
          <a:xfrm>
            <a:off x="540572" y="5007770"/>
            <a:ext cx="1484645" cy="1015663"/>
          </a:xfrm>
          <a:prstGeom prst="rect">
            <a:avLst/>
          </a:prstGeom>
          <a:noFill/>
        </p:spPr>
        <p:txBody>
          <a:bodyPr wrap="square" rtlCol="0">
            <a:spAutoFit/>
          </a:bodyPr>
          <a:lstStyle/>
          <a:p>
            <a:pPr algn="ctr"/>
            <a:r>
              <a:rPr lang="en-US" sz="3000" dirty="0">
                <a:solidFill>
                  <a:schemeClr val="bg1"/>
                </a:solidFill>
              </a:rPr>
              <a:t>Stepper motor</a:t>
            </a:r>
          </a:p>
        </p:txBody>
      </p:sp>
    </p:spTree>
    <p:extLst>
      <p:ext uri="{BB962C8B-B14F-4D97-AF65-F5344CB8AC3E}">
        <p14:creationId xmlns:p14="http://schemas.microsoft.com/office/powerpoint/2010/main" val="37337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par>
                                <p:cTn id="8" presetID="2" presetClass="entr" presetSubtype="4" accel="48000" decel="5200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 calcmode="lin" valueType="num">
                                      <p:cBhvr additive="base">
                                        <p:cTn id="10" dur="1250" fill="hold"/>
                                        <p:tgtEl>
                                          <p:spTgt spid="43"/>
                                        </p:tgtEl>
                                        <p:attrNameLst>
                                          <p:attrName>ppt_x</p:attrName>
                                        </p:attrNameLst>
                                      </p:cBhvr>
                                      <p:tavLst>
                                        <p:tav tm="0">
                                          <p:val>
                                            <p:strVal val="#ppt_x"/>
                                          </p:val>
                                        </p:tav>
                                        <p:tav tm="100000">
                                          <p:val>
                                            <p:strVal val="#ppt_x"/>
                                          </p:val>
                                        </p:tav>
                                      </p:tavLst>
                                    </p:anim>
                                    <p:anim calcmode="lin" valueType="num">
                                      <p:cBhvr additive="base">
                                        <p:cTn id="11" dur="1250" fill="hold"/>
                                        <p:tgtEl>
                                          <p:spTgt spid="43"/>
                                        </p:tgtEl>
                                        <p:attrNameLst>
                                          <p:attrName>ppt_y</p:attrName>
                                        </p:attrNameLst>
                                      </p:cBhvr>
                                      <p:tavLst>
                                        <p:tav tm="0">
                                          <p:val>
                                            <p:strVal val="1+#ppt_h/2"/>
                                          </p:val>
                                        </p:tav>
                                        <p:tav tm="100000">
                                          <p:val>
                                            <p:strVal val="#ppt_y"/>
                                          </p:val>
                                        </p:tav>
                                      </p:tavLst>
                                    </p:anim>
                                  </p:childTnLst>
                                </p:cTn>
                              </p:par>
                              <p:par>
                                <p:cTn id="12" presetID="2" presetClass="entr" presetSubtype="4" accel="48000" decel="52000" fill="hold" nodeType="withEffect">
                                  <p:stCondLst>
                                    <p:cond delay="25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1250" fill="hold"/>
                                        <p:tgtEl>
                                          <p:spTgt spid="33"/>
                                        </p:tgtEl>
                                        <p:attrNameLst>
                                          <p:attrName>ppt_x</p:attrName>
                                        </p:attrNameLst>
                                      </p:cBhvr>
                                      <p:tavLst>
                                        <p:tav tm="0">
                                          <p:val>
                                            <p:strVal val="#ppt_x"/>
                                          </p:val>
                                        </p:tav>
                                        <p:tav tm="100000">
                                          <p:val>
                                            <p:strVal val="#ppt_x"/>
                                          </p:val>
                                        </p:tav>
                                      </p:tavLst>
                                    </p:anim>
                                    <p:anim calcmode="lin" valueType="num">
                                      <p:cBhvr additive="base">
                                        <p:cTn id="15" dur="1250" fill="hold"/>
                                        <p:tgtEl>
                                          <p:spTgt spid="33"/>
                                        </p:tgtEl>
                                        <p:attrNameLst>
                                          <p:attrName>ppt_y</p:attrName>
                                        </p:attrNameLst>
                                      </p:cBhvr>
                                      <p:tavLst>
                                        <p:tav tm="0">
                                          <p:val>
                                            <p:strVal val="1+#ppt_h/2"/>
                                          </p:val>
                                        </p:tav>
                                        <p:tav tm="100000">
                                          <p:val>
                                            <p:strVal val="#ppt_y"/>
                                          </p:val>
                                        </p:tav>
                                      </p:tavLst>
                                    </p:anim>
                                  </p:childTnLst>
                                </p:cTn>
                              </p:par>
                              <p:par>
                                <p:cTn id="16" presetID="2" presetClass="entr" presetSubtype="4" accel="48000" decel="52000" fill="hold" nodeType="withEffect">
                                  <p:stCondLst>
                                    <p:cond delay="25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1250" fill="hold"/>
                                        <p:tgtEl>
                                          <p:spTgt spid="24"/>
                                        </p:tgtEl>
                                        <p:attrNameLst>
                                          <p:attrName>ppt_x</p:attrName>
                                        </p:attrNameLst>
                                      </p:cBhvr>
                                      <p:tavLst>
                                        <p:tav tm="0">
                                          <p:val>
                                            <p:strVal val="#ppt_x"/>
                                          </p:val>
                                        </p:tav>
                                        <p:tav tm="100000">
                                          <p:val>
                                            <p:strVal val="#ppt_x"/>
                                          </p:val>
                                        </p:tav>
                                      </p:tavLst>
                                    </p:anim>
                                    <p:anim calcmode="lin" valueType="num">
                                      <p:cBhvr additive="base">
                                        <p:cTn id="19" dur="1250" fill="hold"/>
                                        <p:tgtEl>
                                          <p:spTgt spid="24"/>
                                        </p:tgtEl>
                                        <p:attrNameLst>
                                          <p:attrName>ppt_y</p:attrName>
                                        </p:attrNameLst>
                                      </p:cBhvr>
                                      <p:tavLst>
                                        <p:tav tm="0">
                                          <p:val>
                                            <p:strVal val="1+#ppt_h/2"/>
                                          </p:val>
                                        </p:tav>
                                        <p:tav tm="100000">
                                          <p:val>
                                            <p:strVal val="#ppt_y"/>
                                          </p:val>
                                        </p:tav>
                                      </p:tavLst>
                                    </p:anim>
                                  </p:childTnLst>
                                </p:cTn>
                              </p:par>
                              <p:par>
                                <p:cTn id="20" presetID="2" presetClass="entr" presetSubtype="4" accel="48000" decel="52000" fill="hold"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1250" fill="hold"/>
                                        <p:tgtEl>
                                          <p:spTgt spid="55"/>
                                        </p:tgtEl>
                                        <p:attrNameLst>
                                          <p:attrName>ppt_x</p:attrName>
                                        </p:attrNameLst>
                                      </p:cBhvr>
                                      <p:tavLst>
                                        <p:tav tm="0">
                                          <p:val>
                                            <p:strVal val="#ppt_x"/>
                                          </p:val>
                                        </p:tav>
                                        <p:tav tm="100000">
                                          <p:val>
                                            <p:strVal val="#ppt_x"/>
                                          </p:val>
                                        </p:tav>
                                      </p:tavLst>
                                    </p:anim>
                                    <p:anim calcmode="lin" valueType="num">
                                      <p:cBhvr additive="base">
                                        <p:cTn id="23" dur="1250" fill="hold"/>
                                        <p:tgtEl>
                                          <p:spTgt spid="55"/>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125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grpId="0" nodeType="withEffect">
                                  <p:stCondLst>
                                    <p:cond delay="175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p:bldP spid="52" grpId="0"/>
      <p:bldP spid="53"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3BBCFB4-1438-4482-8FB2-F2DEA4C39093}"/>
              </a:ext>
            </a:extLst>
          </p:cNvPr>
          <p:cNvSpPr/>
          <p:nvPr/>
        </p:nvSpPr>
        <p:spPr>
          <a:xfrm>
            <a:off x="0" y="0"/>
            <a:ext cx="12192000" cy="6858000"/>
          </a:xfrm>
          <a:prstGeom prst="rect">
            <a:avLst/>
          </a:prstGeom>
          <a:gradFill>
            <a:gsLst>
              <a:gs pos="19000">
                <a:srgbClr val="22A67F"/>
              </a:gs>
              <a:gs pos="88000">
                <a:srgbClr val="726698"/>
              </a:gs>
              <a:gs pos="53000">
                <a:srgbClr val="3F8E89"/>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7696E8B-6CCC-45B6-9DB4-5FAD341445D7}"/>
              </a:ext>
            </a:extLst>
          </p:cNvPr>
          <p:cNvSpPr/>
          <p:nvPr/>
        </p:nvSpPr>
        <p:spPr>
          <a:xfrm>
            <a:off x="0" y="1"/>
            <a:ext cx="5675086" cy="5544457"/>
          </a:xfrm>
          <a:custGeom>
            <a:avLst/>
            <a:gdLst>
              <a:gd name="connsiteX0" fmla="*/ 0 w 5675086"/>
              <a:gd name="connsiteY0" fmla="*/ 0 h 5544457"/>
              <a:gd name="connsiteX1" fmla="*/ 5014443 w 5675086"/>
              <a:gd name="connsiteY1" fmla="*/ 0 h 5544457"/>
              <a:gd name="connsiteX2" fmla="*/ 5162686 w 5675086"/>
              <a:gd name="connsiteY2" fmla="*/ 207726 h 5544457"/>
              <a:gd name="connsiteX3" fmla="*/ 5675086 w 5675086"/>
              <a:gd name="connsiteY3" fmla="*/ 1930400 h 5544457"/>
              <a:gd name="connsiteX4" fmla="*/ 1429657 w 5675086"/>
              <a:gd name="connsiteY4" fmla="*/ 5544457 h 5544457"/>
              <a:gd name="connsiteX5" fmla="*/ 167196 w 5675086"/>
              <a:gd name="connsiteY5" fmla="*/ 5381976 h 5544457"/>
              <a:gd name="connsiteX6" fmla="*/ 0 w 5675086"/>
              <a:gd name="connsiteY6" fmla="*/ 5333817 h 554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086" h="5544457">
                <a:moveTo>
                  <a:pt x="0" y="0"/>
                </a:moveTo>
                <a:lnTo>
                  <a:pt x="5014443" y="0"/>
                </a:lnTo>
                <a:lnTo>
                  <a:pt x="5162686" y="207726"/>
                </a:lnTo>
                <a:cubicBezTo>
                  <a:pt x="5489467" y="719813"/>
                  <a:pt x="5675086" y="1306654"/>
                  <a:pt x="5675086" y="1930400"/>
                </a:cubicBezTo>
                <a:cubicBezTo>
                  <a:pt x="5675086" y="3926389"/>
                  <a:pt x="3774343" y="5544457"/>
                  <a:pt x="1429657" y="5544457"/>
                </a:cubicBezTo>
                <a:cubicBezTo>
                  <a:pt x="990029" y="5544457"/>
                  <a:pt x="566007" y="5487572"/>
                  <a:pt x="167196" y="5381976"/>
                </a:cubicBezTo>
                <a:lnTo>
                  <a:pt x="0" y="5333817"/>
                </a:lnTo>
                <a:close/>
              </a:path>
            </a:pathLst>
          </a:custGeom>
          <a:gradFill>
            <a:gsLst>
              <a:gs pos="23000">
                <a:srgbClr val="1DB386"/>
              </a:gs>
              <a:gs pos="69000">
                <a:srgbClr val="31A38C"/>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D111D2CB-B946-469A-99E8-CE320DB87D10}"/>
              </a:ext>
            </a:extLst>
          </p:cNvPr>
          <p:cNvSpPr/>
          <p:nvPr/>
        </p:nvSpPr>
        <p:spPr>
          <a:xfrm>
            <a:off x="7249887" y="647699"/>
            <a:ext cx="4942113" cy="6210299"/>
          </a:xfrm>
          <a:custGeom>
            <a:avLst/>
            <a:gdLst>
              <a:gd name="connsiteX0" fmla="*/ 4942113 w 4942113"/>
              <a:gd name="connsiteY0" fmla="*/ 0 h 6338212"/>
              <a:gd name="connsiteX1" fmla="*/ 4942113 w 4942113"/>
              <a:gd name="connsiteY1" fmla="*/ 6338212 h 6338212"/>
              <a:gd name="connsiteX2" fmla="*/ 1169808 w 4942113"/>
              <a:gd name="connsiteY2" fmla="*/ 6338212 h 6338212"/>
              <a:gd name="connsiteX3" fmla="*/ 935751 w 4942113"/>
              <a:gd name="connsiteY3" fmla="*/ 6113516 h 6338212"/>
              <a:gd name="connsiteX4" fmla="*/ 0 w 4942113"/>
              <a:gd name="connsiteY4" fmla="*/ 3914330 h 6338212"/>
              <a:gd name="connsiteX5" fmla="*/ 4918931 w 4942113"/>
              <a:gd name="connsiteY5" fmla="*/ 1266 h 633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2113" h="6338212">
                <a:moveTo>
                  <a:pt x="4942113" y="0"/>
                </a:moveTo>
                <a:lnTo>
                  <a:pt x="4942113" y="6338212"/>
                </a:lnTo>
                <a:lnTo>
                  <a:pt x="1169808" y="6338212"/>
                </a:lnTo>
                <a:lnTo>
                  <a:pt x="935751" y="6113516"/>
                </a:lnTo>
                <a:cubicBezTo>
                  <a:pt x="344966" y="5485746"/>
                  <a:pt x="0" y="4728958"/>
                  <a:pt x="0" y="3914330"/>
                </a:cubicBezTo>
                <a:cubicBezTo>
                  <a:pt x="0" y="1877761"/>
                  <a:pt x="2156041" y="202694"/>
                  <a:pt x="4918931" y="1266"/>
                </a:cubicBezTo>
                <a:close/>
              </a:path>
            </a:pathLst>
          </a:custGeom>
          <a:gradFill>
            <a:gsLst>
              <a:gs pos="61000">
                <a:srgbClr val="6E739D"/>
              </a:gs>
              <a:gs pos="31000">
                <a:srgbClr val="369F8E"/>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D8BEC2A8-A0F9-4810-9ACF-D9F3F424E61F}"/>
              </a:ext>
            </a:extLst>
          </p:cNvPr>
          <p:cNvSpPr/>
          <p:nvPr/>
        </p:nvSpPr>
        <p:spPr>
          <a:xfrm>
            <a:off x="0" y="-19561"/>
            <a:ext cx="5675086" cy="5544457"/>
          </a:xfrm>
          <a:custGeom>
            <a:avLst/>
            <a:gdLst>
              <a:gd name="connsiteX0" fmla="*/ 0 w 5675086"/>
              <a:gd name="connsiteY0" fmla="*/ 0 h 5544457"/>
              <a:gd name="connsiteX1" fmla="*/ 5014443 w 5675086"/>
              <a:gd name="connsiteY1" fmla="*/ 0 h 5544457"/>
              <a:gd name="connsiteX2" fmla="*/ 5162686 w 5675086"/>
              <a:gd name="connsiteY2" fmla="*/ 207726 h 5544457"/>
              <a:gd name="connsiteX3" fmla="*/ 5675086 w 5675086"/>
              <a:gd name="connsiteY3" fmla="*/ 1930400 h 5544457"/>
              <a:gd name="connsiteX4" fmla="*/ 1429657 w 5675086"/>
              <a:gd name="connsiteY4" fmla="*/ 5544457 h 5544457"/>
              <a:gd name="connsiteX5" fmla="*/ 167196 w 5675086"/>
              <a:gd name="connsiteY5" fmla="*/ 5381976 h 5544457"/>
              <a:gd name="connsiteX6" fmla="*/ 0 w 5675086"/>
              <a:gd name="connsiteY6" fmla="*/ 5333817 h 554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086" h="5544457">
                <a:moveTo>
                  <a:pt x="0" y="0"/>
                </a:moveTo>
                <a:lnTo>
                  <a:pt x="5014443" y="0"/>
                </a:lnTo>
                <a:lnTo>
                  <a:pt x="5162686" y="207726"/>
                </a:lnTo>
                <a:cubicBezTo>
                  <a:pt x="5489467" y="719813"/>
                  <a:pt x="5675086" y="1306654"/>
                  <a:pt x="5675086" y="1930400"/>
                </a:cubicBezTo>
                <a:cubicBezTo>
                  <a:pt x="5675086" y="3926389"/>
                  <a:pt x="3774343" y="5544457"/>
                  <a:pt x="1429657" y="5544457"/>
                </a:cubicBezTo>
                <a:cubicBezTo>
                  <a:pt x="990029" y="5544457"/>
                  <a:pt x="566007" y="5487572"/>
                  <a:pt x="167196" y="5381976"/>
                </a:cubicBezTo>
                <a:lnTo>
                  <a:pt x="0" y="5333817"/>
                </a:lnTo>
                <a:close/>
              </a:path>
            </a:pathLst>
          </a:custGeom>
          <a:gradFill>
            <a:gsLst>
              <a:gs pos="23000">
                <a:srgbClr val="1DB386"/>
              </a:gs>
              <a:gs pos="69000">
                <a:srgbClr val="31A38C"/>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 name="Group 4">
            <a:extLst>
              <a:ext uri="{FF2B5EF4-FFF2-40B4-BE49-F238E27FC236}">
                <a16:creationId xmlns:a16="http://schemas.microsoft.com/office/drawing/2014/main" id="{600E8344-D7DF-4ECA-AB6D-42132809D87C}"/>
              </a:ext>
            </a:extLst>
          </p:cNvPr>
          <p:cNvGrpSpPr/>
          <p:nvPr/>
        </p:nvGrpSpPr>
        <p:grpSpPr>
          <a:xfrm>
            <a:off x="202406" y="206861"/>
            <a:ext cx="11770519" cy="6419851"/>
            <a:chOff x="202406" y="216693"/>
            <a:chExt cx="11770519" cy="6419851"/>
          </a:xfrm>
        </p:grpSpPr>
        <p:cxnSp>
          <p:nvCxnSpPr>
            <p:cNvPr id="39" name="Straight Connector 38">
              <a:extLst>
                <a:ext uri="{FF2B5EF4-FFF2-40B4-BE49-F238E27FC236}">
                  <a16:creationId xmlns:a16="http://schemas.microsoft.com/office/drawing/2014/main" id="{ADFE25F0-81E5-4360-A235-9FA9618E4C17}"/>
                </a:ext>
              </a:extLst>
            </p:cNvPr>
            <p:cNvCxnSpPr>
              <a:cxnSpLocks/>
            </p:cNvCxnSpPr>
            <p:nvPr/>
          </p:nvCxnSpPr>
          <p:spPr>
            <a:xfrm>
              <a:off x="7196138" y="564356"/>
              <a:ext cx="157162" cy="273844"/>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F9EAFE-05FB-410E-8E00-2575A96DE7F5}"/>
                </a:ext>
              </a:extLst>
            </p:cNvPr>
            <p:cNvCxnSpPr>
              <a:cxnSpLocks/>
            </p:cNvCxnSpPr>
            <p:nvPr/>
          </p:nvCxnSpPr>
          <p:spPr>
            <a:xfrm>
              <a:off x="5760244" y="254793"/>
              <a:ext cx="228600" cy="192882"/>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CED9DC-9746-4A40-9AB6-EB13BF02EF5D}"/>
                </a:ext>
              </a:extLst>
            </p:cNvPr>
            <p:cNvSpPr/>
            <p:nvPr/>
          </p:nvSpPr>
          <p:spPr>
            <a:xfrm>
              <a:off x="8205788" y="359568"/>
              <a:ext cx="95250" cy="95250"/>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C9CA571D-8CEA-455D-BA7C-A009DB825F33}"/>
                </a:ext>
              </a:extLst>
            </p:cNvPr>
            <p:cNvSpPr/>
            <p:nvPr/>
          </p:nvSpPr>
          <p:spPr>
            <a:xfrm rot="1200000">
              <a:off x="4444999" y="854074"/>
              <a:ext cx="574548" cy="495300"/>
            </a:xfrm>
            <a:prstGeom prst="triangle">
              <a:avLst/>
            </a:prstGeom>
            <a:noFill/>
            <a:ln w="825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4CEDB8-6F96-4DB9-9AD6-0FD39F114C68}"/>
                </a:ext>
              </a:extLst>
            </p:cNvPr>
            <p:cNvSpPr/>
            <p:nvPr/>
          </p:nvSpPr>
          <p:spPr>
            <a:xfrm>
              <a:off x="10654661" y="270036"/>
              <a:ext cx="1170432" cy="1170432"/>
            </a:xfrm>
            <a:prstGeom prst="ellipse">
              <a:avLst/>
            </a:prstGeom>
            <a:noFill/>
            <a:ln w="1016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0E2EECA-798D-48C1-BEF6-89FB302F8BD9}"/>
                </a:ext>
              </a:extLst>
            </p:cNvPr>
            <p:cNvSpPr/>
            <p:nvPr/>
          </p:nvSpPr>
          <p:spPr>
            <a:xfrm>
              <a:off x="1614008" y="1045925"/>
              <a:ext cx="905256" cy="905256"/>
            </a:xfrm>
            <a:prstGeom prst="ellipse">
              <a:avLst/>
            </a:prstGeom>
            <a:noFill/>
            <a:ln w="857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05DE3-68FD-4D46-869D-3A2FA356F4BC}"/>
                </a:ext>
              </a:extLst>
            </p:cNvPr>
            <p:cNvCxnSpPr>
              <a:cxnSpLocks/>
            </p:cNvCxnSpPr>
            <p:nvPr/>
          </p:nvCxnSpPr>
          <p:spPr>
            <a:xfrm flipH="1">
              <a:off x="7448550" y="2981324"/>
              <a:ext cx="171450" cy="192881"/>
            </a:xfrm>
            <a:prstGeom prst="line">
              <a:avLst/>
            </a:prstGeom>
            <a:ln w="31750">
              <a:solidFill>
                <a:srgbClr val="4BC19E"/>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8C9CFF9-E47F-4986-9F08-AFFCFB326431}"/>
                </a:ext>
              </a:extLst>
            </p:cNvPr>
            <p:cNvSpPr/>
            <p:nvPr/>
          </p:nvSpPr>
          <p:spPr>
            <a:xfrm>
              <a:off x="7486650" y="1752600"/>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2DEF2A40-5E81-4933-80C0-9496DDCAA4FF}"/>
                </a:ext>
              </a:extLst>
            </p:cNvPr>
            <p:cNvCxnSpPr>
              <a:cxnSpLocks/>
            </p:cNvCxnSpPr>
            <p:nvPr/>
          </p:nvCxnSpPr>
          <p:spPr>
            <a:xfrm flipH="1">
              <a:off x="6238875" y="1300163"/>
              <a:ext cx="145809" cy="154782"/>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5E24EC94-66AB-4A85-B472-647F73E5975B}"/>
                </a:ext>
              </a:extLst>
            </p:cNvPr>
            <p:cNvSpPr/>
            <p:nvPr/>
          </p:nvSpPr>
          <p:spPr>
            <a:xfrm>
              <a:off x="8941593" y="1904999"/>
              <a:ext cx="137160" cy="13716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67AC66B-582D-42B0-B1CA-2CC8C1A0022E}"/>
                </a:ext>
              </a:extLst>
            </p:cNvPr>
            <p:cNvSpPr/>
            <p:nvPr/>
          </p:nvSpPr>
          <p:spPr>
            <a:xfrm>
              <a:off x="9498811" y="3433763"/>
              <a:ext cx="228600" cy="228600"/>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D4C4434-6BCB-477B-A671-8DFB2B52B9B3}"/>
                </a:ext>
              </a:extLst>
            </p:cNvPr>
            <p:cNvSpPr/>
            <p:nvPr/>
          </p:nvSpPr>
          <p:spPr>
            <a:xfrm>
              <a:off x="10972799" y="3188494"/>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218D480-8CC5-4E0C-A0C0-AA787898145F}"/>
                </a:ext>
              </a:extLst>
            </p:cNvPr>
            <p:cNvSpPr/>
            <p:nvPr/>
          </p:nvSpPr>
          <p:spPr>
            <a:xfrm>
              <a:off x="10901362" y="5362578"/>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851383D-D9C8-444A-9EC4-3F507023ACD8}"/>
                </a:ext>
              </a:extLst>
            </p:cNvPr>
            <p:cNvSpPr/>
            <p:nvPr/>
          </p:nvSpPr>
          <p:spPr>
            <a:xfrm>
              <a:off x="6153137" y="4724395"/>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1F91A67-A0C5-4997-BBBC-51CE9A591D6F}"/>
                </a:ext>
              </a:extLst>
            </p:cNvPr>
            <p:cNvSpPr/>
            <p:nvPr/>
          </p:nvSpPr>
          <p:spPr>
            <a:xfrm>
              <a:off x="4982148" y="2919410"/>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5C7F8D-076F-4D94-8090-177D27E9F552}"/>
                </a:ext>
              </a:extLst>
            </p:cNvPr>
            <p:cNvSpPr/>
            <p:nvPr/>
          </p:nvSpPr>
          <p:spPr>
            <a:xfrm>
              <a:off x="5820355" y="6519869"/>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0F0BFE2F-EA00-49EF-BAB3-A0416BD3BAFE}"/>
                </a:ext>
              </a:extLst>
            </p:cNvPr>
            <p:cNvSpPr/>
            <p:nvPr/>
          </p:nvSpPr>
          <p:spPr>
            <a:xfrm rot="1250639">
              <a:off x="8041480" y="4738686"/>
              <a:ext cx="165733" cy="142873"/>
            </a:xfrm>
            <a:prstGeom prst="triangle">
              <a:avLst/>
            </a:prstGeom>
            <a:noFill/>
            <a:ln w="22225">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5B9831B5-A2B9-4227-9132-93427BC39670}"/>
                </a:ext>
              </a:extLst>
            </p:cNvPr>
            <p:cNvSpPr/>
            <p:nvPr/>
          </p:nvSpPr>
          <p:spPr>
            <a:xfrm rot="19505878">
              <a:off x="7685853" y="5969794"/>
              <a:ext cx="361854" cy="311943"/>
            </a:xfrm>
            <a:prstGeom prst="triangle">
              <a:avLst/>
            </a:prstGeom>
            <a:noFill/>
            <a:ln w="444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CE8BD9B-5FA2-4F0A-823E-132B72F1C3F8}"/>
                </a:ext>
              </a:extLst>
            </p:cNvPr>
            <p:cNvSpPr/>
            <p:nvPr/>
          </p:nvSpPr>
          <p:spPr>
            <a:xfrm>
              <a:off x="4222536" y="5605469"/>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7ADF07AE-2DB6-4904-8050-F6230A6C8E1B}"/>
                </a:ext>
              </a:extLst>
            </p:cNvPr>
            <p:cNvCxnSpPr>
              <a:cxnSpLocks/>
            </p:cNvCxnSpPr>
            <p:nvPr/>
          </p:nvCxnSpPr>
          <p:spPr>
            <a:xfrm flipV="1">
              <a:off x="202406" y="5772151"/>
              <a:ext cx="1354932" cy="519112"/>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4B868883-FECD-4F5E-840E-A0C64F3BFB27}"/>
                </a:ext>
              </a:extLst>
            </p:cNvPr>
            <p:cNvSpPr/>
            <p:nvPr/>
          </p:nvSpPr>
          <p:spPr>
            <a:xfrm rot="19352751">
              <a:off x="3027675" y="4462335"/>
              <a:ext cx="387184" cy="333779"/>
            </a:xfrm>
            <a:prstGeom prst="triangle">
              <a:avLst/>
            </a:prstGeom>
            <a:noFill/>
            <a:ln w="5080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DBEE32-FCB6-4AD7-B03D-CDA7DB4653D3}"/>
                </a:ext>
              </a:extLst>
            </p:cNvPr>
            <p:cNvSpPr/>
            <p:nvPr/>
          </p:nvSpPr>
          <p:spPr>
            <a:xfrm>
              <a:off x="1481140" y="3786195"/>
              <a:ext cx="151920" cy="15192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F05F948B-8B0D-4C5A-AA37-059DEA78027B}"/>
                </a:ext>
              </a:extLst>
            </p:cNvPr>
            <p:cNvCxnSpPr>
              <a:cxnSpLocks/>
            </p:cNvCxnSpPr>
            <p:nvPr/>
          </p:nvCxnSpPr>
          <p:spPr>
            <a:xfrm flipH="1">
              <a:off x="2886075" y="6460331"/>
              <a:ext cx="161925" cy="176213"/>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4938E13-9552-4136-9AE7-D21A4C925ECD}"/>
                </a:ext>
              </a:extLst>
            </p:cNvPr>
            <p:cNvCxnSpPr>
              <a:cxnSpLocks/>
            </p:cNvCxnSpPr>
            <p:nvPr/>
          </p:nvCxnSpPr>
          <p:spPr>
            <a:xfrm flipH="1">
              <a:off x="2228850" y="4936331"/>
              <a:ext cx="257177" cy="240507"/>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77F1EC7-E19D-4B36-BE93-F40C9B8A6B7D}"/>
                </a:ext>
              </a:extLst>
            </p:cNvPr>
            <p:cNvSpPr/>
            <p:nvPr/>
          </p:nvSpPr>
          <p:spPr>
            <a:xfrm>
              <a:off x="1195388" y="1108867"/>
              <a:ext cx="103189" cy="103189"/>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187AB4D4-0894-40BD-AD0E-193C5B4365BE}"/>
                </a:ext>
              </a:extLst>
            </p:cNvPr>
            <p:cNvCxnSpPr>
              <a:cxnSpLocks/>
            </p:cNvCxnSpPr>
            <p:nvPr/>
          </p:nvCxnSpPr>
          <p:spPr>
            <a:xfrm flipH="1">
              <a:off x="3314700" y="1402556"/>
              <a:ext cx="161739" cy="176213"/>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F37FEE-72E6-47DD-B789-0D139C042D93}"/>
                </a:ext>
              </a:extLst>
            </p:cNvPr>
            <p:cNvCxnSpPr>
              <a:cxnSpLocks/>
            </p:cNvCxnSpPr>
            <p:nvPr/>
          </p:nvCxnSpPr>
          <p:spPr>
            <a:xfrm>
              <a:off x="2088356" y="2659857"/>
              <a:ext cx="166688" cy="78581"/>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0B67C0-9C9D-463A-8288-28036A343913}"/>
                </a:ext>
              </a:extLst>
            </p:cNvPr>
            <p:cNvCxnSpPr>
              <a:cxnSpLocks/>
            </p:cNvCxnSpPr>
            <p:nvPr/>
          </p:nvCxnSpPr>
          <p:spPr>
            <a:xfrm flipH="1">
              <a:off x="10094119" y="6138863"/>
              <a:ext cx="281920" cy="314325"/>
            </a:xfrm>
            <a:prstGeom prst="line">
              <a:avLst/>
            </a:prstGeom>
            <a:ln w="4762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8CD522-3259-4C71-A204-2D585E412F27}"/>
                </a:ext>
              </a:extLst>
            </p:cNvPr>
            <p:cNvCxnSpPr>
              <a:cxnSpLocks/>
            </p:cNvCxnSpPr>
            <p:nvPr/>
          </p:nvCxnSpPr>
          <p:spPr>
            <a:xfrm>
              <a:off x="10654661" y="3981450"/>
              <a:ext cx="1318264" cy="876294"/>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9917108-3A17-4ACE-8C82-2034AF69D779}"/>
                </a:ext>
              </a:extLst>
            </p:cNvPr>
            <p:cNvSpPr/>
            <p:nvPr/>
          </p:nvSpPr>
          <p:spPr>
            <a:xfrm>
              <a:off x="3071020" y="216694"/>
              <a:ext cx="87312" cy="87312"/>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8EA633CB-EF40-460F-A700-8D61F7879742}"/>
                </a:ext>
              </a:extLst>
            </p:cNvPr>
            <p:cNvCxnSpPr>
              <a:cxnSpLocks/>
            </p:cNvCxnSpPr>
            <p:nvPr/>
          </p:nvCxnSpPr>
          <p:spPr>
            <a:xfrm>
              <a:off x="7196138" y="564355"/>
              <a:ext cx="157162" cy="273844"/>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85D1F56-8091-4092-864F-68338F0A270A}"/>
                </a:ext>
              </a:extLst>
            </p:cNvPr>
            <p:cNvCxnSpPr>
              <a:cxnSpLocks/>
            </p:cNvCxnSpPr>
            <p:nvPr/>
          </p:nvCxnSpPr>
          <p:spPr>
            <a:xfrm>
              <a:off x="5760244" y="254792"/>
              <a:ext cx="228600" cy="192882"/>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1545632-354D-4596-ABC3-AF0BD4173515}"/>
                </a:ext>
              </a:extLst>
            </p:cNvPr>
            <p:cNvSpPr/>
            <p:nvPr/>
          </p:nvSpPr>
          <p:spPr>
            <a:xfrm>
              <a:off x="8205788" y="359567"/>
              <a:ext cx="95250" cy="95250"/>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DC656534-C1A0-4F30-BE19-847F66451375}"/>
                </a:ext>
              </a:extLst>
            </p:cNvPr>
            <p:cNvSpPr/>
            <p:nvPr/>
          </p:nvSpPr>
          <p:spPr>
            <a:xfrm rot="1200000">
              <a:off x="4444999" y="854073"/>
              <a:ext cx="574548" cy="495300"/>
            </a:xfrm>
            <a:prstGeom prst="triangle">
              <a:avLst/>
            </a:prstGeom>
            <a:noFill/>
            <a:ln w="825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42B6C82-20E2-4AC9-9AFE-A1A32F7B9539}"/>
                </a:ext>
              </a:extLst>
            </p:cNvPr>
            <p:cNvSpPr/>
            <p:nvPr/>
          </p:nvSpPr>
          <p:spPr>
            <a:xfrm>
              <a:off x="10654661" y="270035"/>
              <a:ext cx="1170432" cy="1170432"/>
            </a:xfrm>
            <a:prstGeom prst="ellipse">
              <a:avLst/>
            </a:prstGeom>
            <a:noFill/>
            <a:ln w="1016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4AFFA38-F4E5-4C9F-9F21-FF1F16795D38}"/>
                </a:ext>
              </a:extLst>
            </p:cNvPr>
            <p:cNvSpPr/>
            <p:nvPr/>
          </p:nvSpPr>
          <p:spPr>
            <a:xfrm>
              <a:off x="1614008" y="1045924"/>
              <a:ext cx="905256" cy="905256"/>
            </a:xfrm>
            <a:prstGeom prst="ellipse">
              <a:avLst/>
            </a:prstGeom>
            <a:noFill/>
            <a:ln w="857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AC3B48B-B765-4DFC-A2F6-BC7AF3116838}"/>
                </a:ext>
              </a:extLst>
            </p:cNvPr>
            <p:cNvCxnSpPr>
              <a:cxnSpLocks/>
            </p:cNvCxnSpPr>
            <p:nvPr/>
          </p:nvCxnSpPr>
          <p:spPr>
            <a:xfrm flipH="1">
              <a:off x="7448550" y="2981323"/>
              <a:ext cx="171450" cy="192881"/>
            </a:xfrm>
            <a:prstGeom prst="line">
              <a:avLst/>
            </a:prstGeom>
            <a:ln w="31750">
              <a:solidFill>
                <a:srgbClr val="4BC19E"/>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353A922A-0EC5-4B27-90DF-44D6C7216C79}"/>
                </a:ext>
              </a:extLst>
            </p:cNvPr>
            <p:cNvSpPr/>
            <p:nvPr/>
          </p:nvSpPr>
          <p:spPr>
            <a:xfrm>
              <a:off x="7486650" y="1752599"/>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FC52F5EA-97ED-45C3-AEBA-E4656C48984B}"/>
                </a:ext>
              </a:extLst>
            </p:cNvPr>
            <p:cNvCxnSpPr>
              <a:cxnSpLocks/>
            </p:cNvCxnSpPr>
            <p:nvPr/>
          </p:nvCxnSpPr>
          <p:spPr>
            <a:xfrm flipH="1">
              <a:off x="6238875" y="1300162"/>
              <a:ext cx="145809" cy="154782"/>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AFB40369-3DAB-490D-B6A2-6C79369A8893}"/>
                </a:ext>
              </a:extLst>
            </p:cNvPr>
            <p:cNvSpPr/>
            <p:nvPr/>
          </p:nvSpPr>
          <p:spPr>
            <a:xfrm>
              <a:off x="8941593" y="1904998"/>
              <a:ext cx="137160" cy="13716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D245379-C498-4BF1-A617-566452913D50}"/>
                </a:ext>
              </a:extLst>
            </p:cNvPr>
            <p:cNvSpPr/>
            <p:nvPr/>
          </p:nvSpPr>
          <p:spPr>
            <a:xfrm>
              <a:off x="9498811" y="3433762"/>
              <a:ext cx="228600" cy="228600"/>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35F566C-ED49-4191-AFF7-5934F14C192E}"/>
                </a:ext>
              </a:extLst>
            </p:cNvPr>
            <p:cNvSpPr/>
            <p:nvPr/>
          </p:nvSpPr>
          <p:spPr>
            <a:xfrm>
              <a:off x="10972799" y="3188493"/>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A74C237-46D7-4150-9C60-28B188BE6DA6}"/>
                </a:ext>
              </a:extLst>
            </p:cNvPr>
            <p:cNvSpPr/>
            <p:nvPr/>
          </p:nvSpPr>
          <p:spPr>
            <a:xfrm>
              <a:off x="10901362" y="5362577"/>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6247410-06B1-457E-B806-A5D6A4117A17}"/>
                </a:ext>
              </a:extLst>
            </p:cNvPr>
            <p:cNvSpPr/>
            <p:nvPr/>
          </p:nvSpPr>
          <p:spPr>
            <a:xfrm>
              <a:off x="6153137" y="4724394"/>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A2D278-E72E-4683-9B2A-3423B09871AC}"/>
                </a:ext>
              </a:extLst>
            </p:cNvPr>
            <p:cNvSpPr/>
            <p:nvPr/>
          </p:nvSpPr>
          <p:spPr>
            <a:xfrm>
              <a:off x="4982148" y="2919409"/>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E4B9C6-1285-4E63-B113-DB1A81686189}"/>
                </a:ext>
              </a:extLst>
            </p:cNvPr>
            <p:cNvSpPr/>
            <p:nvPr/>
          </p:nvSpPr>
          <p:spPr>
            <a:xfrm>
              <a:off x="5820355" y="6519868"/>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99823C43-916D-4CC2-9ADA-0CFC6BED4013}"/>
                </a:ext>
              </a:extLst>
            </p:cNvPr>
            <p:cNvSpPr/>
            <p:nvPr/>
          </p:nvSpPr>
          <p:spPr>
            <a:xfrm rot="1250639">
              <a:off x="8041480" y="4738685"/>
              <a:ext cx="165733" cy="142873"/>
            </a:xfrm>
            <a:prstGeom prst="triangle">
              <a:avLst/>
            </a:prstGeom>
            <a:noFill/>
            <a:ln w="22225">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EEACF354-7FE5-4C15-84EF-0C01C0D7992A}"/>
                </a:ext>
              </a:extLst>
            </p:cNvPr>
            <p:cNvSpPr/>
            <p:nvPr/>
          </p:nvSpPr>
          <p:spPr>
            <a:xfrm rot="19505878">
              <a:off x="7685853" y="5969793"/>
              <a:ext cx="361854" cy="311943"/>
            </a:xfrm>
            <a:prstGeom prst="triangle">
              <a:avLst/>
            </a:prstGeom>
            <a:noFill/>
            <a:ln w="444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F236EE1-3059-4AD9-A9CD-498BC28E0086}"/>
                </a:ext>
              </a:extLst>
            </p:cNvPr>
            <p:cNvSpPr/>
            <p:nvPr/>
          </p:nvSpPr>
          <p:spPr>
            <a:xfrm>
              <a:off x="4222536" y="5605468"/>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2CB0BF99-1547-423E-BB1C-80ACB4EAE754}"/>
                </a:ext>
              </a:extLst>
            </p:cNvPr>
            <p:cNvCxnSpPr>
              <a:cxnSpLocks/>
            </p:cNvCxnSpPr>
            <p:nvPr/>
          </p:nvCxnSpPr>
          <p:spPr>
            <a:xfrm flipV="1">
              <a:off x="202406" y="5772150"/>
              <a:ext cx="1354932" cy="519112"/>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103" name="Isosceles Triangle 102">
              <a:extLst>
                <a:ext uri="{FF2B5EF4-FFF2-40B4-BE49-F238E27FC236}">
                  <a16:creationId xmlns:a16="http://schemas.microsoft.com/office/drawing/2014/main" id="{A743CDF1-88E2-469C-BD80-ABA6A3ABF66C}"/>
                </a:ext>
              </a:extLst>
            </p:cNvPr>
            <p:cNvSpPr/>
            <p:nvPr/>
          </p:nvSpPr>
          <p:spPr>
            <a:xfrm rot="19352751">
              <a:off x="3027675" y="4462334"/>
              <a:ext cx="387184" cy="333779"/>
            </a:xfrm>
            <a:prstGeom prst="triangle">
              <a:avLst/>
            </a:prstGeom>
            <a:noFill/>
            <a:ln w="5080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58B0406-6B0B-4133-83F1-A62D0B429EE5}"/>
                </a:ext>
              </a:extLst>
            </p:cNvPr>
            <p:cNvSpPr/>
            <p:nvPr/>
          </p:nvSpPr>
          <p:spPr>
            <a:xfrm>
              <a:off x="1481140" y="3786194"/>
              <a:ext cx="151920" cy="15192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F331B97B-0F91-4DDA-90DF-7DB3BB25A3F6}"/>
                </a:ext>
              </a:extLst>
            </p:cNvPr>
            <p:cNvCxnSpPr>
              <a:cxnSpLocks/>
            </p:cNvCxnSpPr>
            <p:nvPr/>
          </p:nvCxnSpPr>
          <p:spPr>
            <a:xfrm flipH="1">
              <a:off x="2886075" y="6460330"/>
              <a:ext cx="161925" cy="176213"/>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D03FD77-A7B5-496C-ABB6-DC8B1CD285D3}"/>
                </a:ext>
              </a:extLst>
            </p:cNvPr>
            <p:cNvCxnSpPr>
              <a:cxnSpLocks/>
            </p:cNvCxnSpPr>
            <p:nvPr/>
          </p:nvCxnSpPr>
          <p:spPr>
            <a:xfrm flipH="1">
              <a:off x="2228850" y="4936330"/>
              <a:ext cx="257177" cy="240507"/>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930BB30-88C6-44B2-8AC1-55BEC64197C0}"/>
                </a:ext>
              </a:extLst>
            </p:cNvPr>
            <p:cNvSpPr/>
            <p:nvPr/>
          </p:nvSpPr>
          <p:spPr>
            <a:xfrm>
              <a:off x="1195388" y="1108866"/>
              <a:ext cx="103189" cy="103189"/>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316070C4-9319-40D7-952F-1D1024BB29FE}"/>
                </a:ext>
              </a:extLst>
            </p:cNvPr>
            <p:cNvCxnSpPr>
              <a:cxnSpLocks/>
            </p:cNvCxnSpPr>
            <p:nvPr/>
          </p:nvCxnSpPr>
          <p:spPr>
            <a:xfrm flipH="1">
              <a:off x="3314700" y="1402555"/>
              <a:ext cx="161739" cy="176213"/>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4CBDFF9-B993-42B1-B419-F881247D7BE1}"/>
                </a:ext>
              </a:extLst>
            </p:cNvPr>
            <p:cNvCxnSpPr>
              <a:cxnSpLocks/>
            </p:cNvCxnSpPr>
            <p:nvPr/>
          </p:nvCxnSpPr>
          <p:spPr>
            <a:xfrm>
              <a:off x="2088356" y="2659856"/>
              <a:ext cx="166688" cy="78581"/>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F0EB70E-E7B9-48D6-9764-57C7E77A71B2}"/>
                </a:ext>
              </a:extLst>
            </p:cNvPr>
            <p:cNvCxnSpPr>
              <a:cxnSpLocks/>
            </p:cNvCxnSpPr>
            <p:nvPr/>
          </p:nvCxnSpPr>
          <p:spPr>
            <a:xfrm flipH="1">
              <a:off x="10094119" y="6138862"/>
              <a:ext cx="281920" cy="314325"/>
            </a:xfrm>
            <a:prstGeom prst="line">
              <a:avLst/>
            </a:prstGeom>
            <a:ln w="4762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A27D082-B512-4F53-AEED-B25E21BE86CD}"/>
                </a:ext>
              </a:extLst>
            </p:cNvPr>
            <p:cNvCxnSpPr>
              <a:cxnSpLocks/>
            </p:cNvCxnSpPr>
            <p:nvPr/>
          </p:nvCxnSpPr>
          <p:spPr>
            <a:xfrm>
              <a:off x="10654661" y="3981449"/>
              <a:ext cx="1318264" cy="876294"/>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72C820D-BE36-466D-B567-514B0568E49B}"/>
                </a:ext>
              </a:extLst>
            </p:cNvPr>
            <p:cNvSpPr/>
            <p:nvPr/>
          </p:nvSpPr>
          <p:spPr>
            <a:xfrm>
              <a:off x="3071020" y="216693"/>
              <a:ext cx="87312" cy="87312"/>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12B222B0-8615-4B2A-BBB4-4D3DFA436A23}"/>
              </a:ext>
            </a:extLst>
          </p:cNvPr>
          <p:cNvGrpSpPr/>
          <p:nvPr/>
        </p:nvGrpSpPr>
        <p:grpSpPr>
          <a:xfrm>
            <a:off x="2298705" y="2644042"/>
            <a:ext cx="1569916" cy="1569916"/>
            <a:chOff x="2230433" y="2653874"/>
            <a:chExt cx="1569916" cy="1569916"/>
          </a:xfrm>
        </p:grpSpPr>
        <p:sp>
          <p:nvSpPr>
            <p:cNvPr id="113" name="Oval 112">
              <a:extLst>
                <a:ext uri="{FF2B5EF4-FFF2-40B4-BE49-F238E27FC236}">
                  <a16:creationId xmlns:a16="http://schemas.microsoft.com/office/drawing/2014/main" id="{6343BC0D-4BC3-417C-9C0E-F052E0135AA9}"/>
                </a:ext>
              </a:extLst>
            </p:cNvPr>
            <p:cNvSpPr/>
            <p:nvPr/>
          </p:nvSpPr>
          <p:spPr>
            <a:xfrm>
              <a:off x="2230433" y="2653874"/>
              <a:ext cx="1569916" cy="1569916"/>
            </a:xfrm>
            <a:prstGeom prst="ellipse">
              <a:avLst/>
            </a:prstGeom>
            <a:solidFill>
              <a:srgbClr val="806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Shape 113">
              <a:extLst>
                <a:ext uri="{FF2B5EF4-FFF2-40B4-BE49-F238E27FC236}">
                  <a16:creationId xmlns:a16="http://schemas.microsoft.com/office/drawing/2014/main" id="{CF4D6772-5855-4D59-9E8F-44AB8C26F46D}"/>
                </a:ext>
              </a:extLst>
            </p:cNvPr>
            <p:cNvSpPr/>
            <p:nvPr/>
          </p:nvSpPr>
          <p:spPr>
            <a:xfrm>
              <a:off x="2673868" y="3188355"/>
              <a:ext cx="683046" cy="500955"/>
            </a:xfrm>
            <a:custGeom>
              <a:avLst/>
              <a:gdLst/>
              <a:ahLst/>
              <a:cxnLst/>
              <a:rect l="l" t="t" r="r" b="b"/>
              <a:pathLst>
                <a:path w="683046" h="500955">
                  <a:moveTo>
                    <a:pt x="153702" y="50899"/>
                  </a:moveTo>
                  <a:cubicBezTo>
                    <a:pt x="122001" y="50899"/>
                    <a:pt x="98896" y="62843"/>
                    <a:pt x="84385" y="86729"/>
                  </a:cubicBezTo>
                  <a:cubicBezTo>
                    <a:pt x="69874" y="110616"/>
                    <a:pt x="62396" y="147340"/>
                    <a:pt x="61949" y="196900"/>
                  </a:cubicBezTo>
                  <a:lnTo>
                    <a:pt x="61949" y="296019"/>
                  </a:lnTo>
                  <a:cubicBezTo>
                    <a:pt x="61949" y="348704"/>
                    <a:pt x="69595" y="387604"/>
                    <a:pt x="84887" y="412719"/>
                  </a:cubicBezTo>
                  <a:cubicBezTo>
                    <a:pt x="100179" y="437834"/>
                    <a:pt x="123341" y="450391"/>
                    <a:pt x="154371" y="450391"/>
                  </a:cubicBezTo>
                  <a:cubicBezTo>
                    <a:pt x="184956" y="450391"/>
                    <a:pt x="207671" y="438559"/>
                    <a:pt x="222516" y="414896"/>
                  </a:cubicBezTo>
                  <a:cubicBezTo>
                    <a:pt x="237362" y="391232"/>
                    <a:pt x="245119" y="353950"/>
                    <a:pt x="245789" y="303051"/>
                  </a:cubicBezTo>
                  <a:lnTo>
                    <a:pt x="245789" y="201588"/>
                  </a:lnTo>
                  <a:cubicBezTo>
                    <a:pt x="245789" y="149126"/>
                    <a:pt x="238422" y="110895"/>
                    <a:pt x="223688" y="86897"/>
                  </a:cubicBezTo>
                  <a:cubicBezTo>
                    <a:pt x="208954" y="62898"/>
                    <a:pt x="185625" y="50899"/>
                    <a:pt x="153702" y="50899"/>
                  </a:cubicBezTo>
                  <a:close/>
                  <a:moveTo>
                    <a:pt x="528339" y="0"/>
                  </a:moveTo>
                  <a:cubicBezTo>
                    <a:pt x="574327" y="0"/>
                    <a:pt x="610381" y="12167"/>
                    <a:pt x="636500" y="36500"/>
                  </a:cubicBezTo>
                  <a:cubicBezTo>
                    <a:pt x="662620" y="60833"/>
                    <a:pt x="675679" y="94655"/>
                    <a:pt x="675679" y="137964"/>
                  </a:cubicBezTo>
                  <a:cubicBezTo>
                    <a:pt x="675679" y="159172"/>
                    <a:pt x="668814" y="179710"/>
                    <a:pt x="655085" y="199578"/>
                  </a:cubicBezTo>
                  <a:cubicBezTo>
                    <a:pt x="641356" y="219447"/>
                    <a:pt x="622659" y="234293"/>
                    <a:pt x="598995" y="244115"/>
                  </a:cubicBezTo>
                  <a:cubicBezTo>
                    <a:pt x="625785" y="252598"/>
                    <a:pt x="646490" y="266663"/>
                    <a:pt x="661113" y="286308"/>
                  </a:cubicBezTo>
                  <a:cubicBezTo>
                    <a:pt x="675735" y="305953"/>
                    <a:pt x="683046" y="329952"/>
                    <a:pt x="683046" y="358304"/>
                  </a:cubicBezTo>
                  <a:cubicBezTo>
                    <a:pt x="683046" y="402059"/>
                    <a:pt x="668759" y="436773"/>
                    <a:pt x="640184" y="462446"/>
                  </a:cubicBezTo>
                  <a:cubicBezTo>
                    <a:pt x="611609" y="488119"/>
                    <a:pt x="574439" y="500955"/>
                    <a:pt x="528674" y="500955"/>
                  </a:cubicBezTo>
                  <a:cubicBezTo>
                    <a:pt x="482910" y="500955"/>
                    <a:pt x="445684" y="488565"/>
                    <a:pt x="416997" y="463786"/>
                  </a:cubicBezTo>
                  <a:cubicBezTo>
                    <a:pt x="388311" y="439006"/>
                    <a:pt x="373967" y="406301"/>
                    <a:pt x="373967" y="365671"/>
                  </a:cubicBezTo>
                  <a:lnTo>
                    <a:pt x="436252" y="365671"/>
                  </a:lnTo>
                  <a:cubicBezTo>
                    <a:pt x="436252" y="391343"/>
                    <a:pt x="444624" y="411882"/>
                    <a:pt x="461367" y="427285"/>
                  </a:cubicBezTo>
                  <a:cubicBezTo>
                    <a:pt x="478110" y="442689"/>
                    <a:pt x="500546" y="450391"/>
                    <a:pt x="528674" y="450391"/>
                  </a:cubicBezTo>
                  <a:cubicBezTo>
                    <a:pt x="558589" y="450391"/>
                    <a:pt x="581471" y="442578"/>
                    <a:pt x="597321" y="426951"/>
                  </a:cubicBezTo>
                  <a:cubicBezTo>
                    <a:pt x="613171" y="411324"/>
                    <a:pt x="621096" y="388888"/>
                    <a:pt x="621096" y="359643"/>
                  </a:cubicBezTo>
                  <a:cubicBezTo>
                    <a:pt x="621096" y="331291"/>
                    <a:pt x="612390" y="309525"/>
                    <a:pt x="594977" y="294345"/>
                  </a:cubicBezTo>
                  <a:cubicBezTo>
                    <a:pt x="577564" y="279164"/>
                    <a:pt x="552449" y="271351"/>
                    <a:pt x="519633" y="270904"/>
                  </a:cubicBezTo>
                  <a:lnTo>
                    <a:pt x="473087" y="270904"/>
                  </a:lnTo>
                  <a:lnTo>
                    <a:pt x="473087" y="220340"/>
                  </a:lnTo>
                  <a:lnTo>
                    <a:pt x="519633" y="220340"/>
                  </a:lnTo>
                  <a:cubicBezTo>
                    <a:pt x="548878" y="219893"/>
                    <a:pt x="571872" y="212192"/>
                    <a:pt x="588615" y="197234"/>
                  </a:cubicBezTo>
                  <a:cubicBezTo>
                    <a:pt x="605358" y="182277"/>
                    <a:pt x="613729" y="162074"/>
                    <a:pt x="613729" y="136624"/>
                  </a:cubicBezTo>
                  <a:cubicBezTo>
                    <a:pt x="613729" y="79474"/>
                    <a:pt x="585266" y="50899"/>
                    <a:pt x="528339" y="50899"/>
                  </a:cubicBezTo>
                  <a:cubicBezTo>
                    <a:pt x="501550" y="50899"/>
                    <a:pt x="480175" y="58545"/>
                    <a:pt x="464213" y="73837"/>
                  </a:cubicBezTo>
                  <a:cubicBezTo>
                    <a:pt x="448251" y="89129"/>
                    <a:pt x="440270" y="109389"/>
                    <a:pt x="440270" y="134615"/>
                  </a:cubicBezTo>
                  <a:lnTo>
                    <a:pt x="378321" y="134615"/>
                  </a:lnTo>
                  <a:cubicBezTo>
                    <a:pt x="378321" y="95994"/>
                    <a:pt x="392441" y="63903"/>
                    <a:pt x="420681" y="38342"/>
                  </a:cubicBezTo>
                  <a:cubicBezTo>
                    <a:pt x="448921" y="12780"/>
                    <a:pt x="484807" y="0"/>
                    <a:pt x="528339" y="0"/>
                  </a:cubicBezTo>
                  <a:close/>
                  <a:moveTo>
                    <a:pt x="153702" y="0"/>
                  </a:moveTo>
                  <a:cubicBezTo>
                    <a:pt x="206164" y="0"/>
                    <a:pt x="244785" y="16799"/>
                    <a:pt x="269564" y="50397"/>
                  </a:cubicBezTo>
                  <a:cubicBezTo>
                    <a:pt x="294344" y="83995"/>
                    <a:pt x="307069" y="135843"/>
                    <a:pt x="307739" y="205941"/>
                  </a:cubicBezTo>
                  <a:lnTo>
                    <a:pt x="307739" y="286308"/>
                  </a:lnTo>
                  <a:cubicBezTo>
                    <a:pt x="307739" y="358862"/>
                    <a:pt x="295349" y="412775"/>
                    <a:pt x="270569" y="448047"/>
                  </a:cubicBezTo>
                  <a:cubicBezTo>
                    <a:pt x="245789" y="483319"/>
                    <a:pt x="207057" y="500955"/>
                    <a:pt x="154371" y="500955"/>
                  </a:cubicBezTo>
                  <a:cubicBezTo>
                    <a:pt x="102356" y="500955"/>
                    <a:pt x="63847" y="483710"/>
                    <a:pt x="38844" y="449219"/>
                  </a:cubicBezTo>
                  <a:cubicBezTo>
                    <a:pt x="13841" y="414728"/>
                    <a:pt x="892" y="363215"/>
                    <a:pt x="0" y="294680"/>
                  </a:cubicBezTo>
                  <a:lnTo>
                    <a:pt x="0" y="211968"/>
                  </a:lnTo>
                  <a:cubicBezTo>
                    <a:pt x="0" y="140308"/>
                    <a:pt x="12389" y="87064"/>
                    <a:pt x="37169" y="52239"/>
                  </a:cubicBezTo>
                  <a:cubicBezTo>
                    <a:pt x="61949" y="17413"/>
                    <a:pt x="100793" y="0"/>
                    <a:pt x="1537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5" name="TextBox 114">
            <a:extLst>
              <a:ext uri="{FF2B5EF4-FFF2-40B4-BE49-F238E27FC236}">
                <a16:creationId xmlns:a16="http://schemas.microsoft.com/office/drawing/2014/main" id="{58394602-42EE-4B0E-9128-43C52D71CAFC}"/>
              </a:ext>
            </a:extLst>
          </p:cNvPr>
          <p:cNvSpPr txBox="1"/>
          <p:nvPr/>
        </p:nvSpPr>
        <p:spPr>
          <a:xfrm>
            <a:off x="4308892" y="3172199"/>
            <a:ext cx="5439277" cy="618395"/>
          </a:xfrm>
          <a:custGeom>
            <a:avLst/>
            <a:gdLst/>
            <a:ahLst/>
            <a:cxnLst/>
            <a:rect l="l" t="t" r="r" b="b"/>
            <a:pathLst>
              <a:path w="5439277" h="618395">
                <a:moveTo>
                  <a:pt x="1580643" y="327008"/>
                </a:moveTo>
                <a:cubicBezTo>
                  <a:pt x="1534218" y="327008"/>
                  <a:pt x="1509508" y="343054"/>
                  <a:pt x="1506512" y="375145"/>
                </a:cubicBezTo>
                <a:lnTo>
                  <a:pt x="1506191" y="380600"/>
                </a:lnTo>
                <a:cubicBezTo>
                  <a:pt x="1506191" y="392153"/>
                  <a:pt x="1510256" y="401673"/>
                  <a:pt x="1518386" y="409161"/>
                </a:cubicBezTo>
                <a:cubicBezTo>
                  <a:pt x="1526516" y="416649"/>
                  <a:pt x="1537641" y="420393"/>
                  <a:pt x="1551761" y="420393"/>
                </a:cubicBezTo>
                <a:cubicBezTo>
                  <a:pt x="1565453" y="420393"/>
                  <a:pt x="1578075" y="417344"/>
                  <a:pt x="1589628" y="411247"/>
                </a:cubicBezTo>
                <a:cubicBezTo>
                  <a:pt x="1601181" y="405150"/>
                  <a:pt x="1609739" y="396967"/>
                  <a:pt x="1615301" y="386697"/>
                </a:cubicBezTo>
                <a:lnTo>
                  <a:pt x="1615301" y="327008"/>
                </a:lnTo>
                <a:close/>
                <a:moveTo>
                  <a:pt x="617976" y="206667"/>
                </a:moveTo>
                <a:cubicBezTo>
                  <a:pt x="588880" y="206667"/>
                  <a:pt x="568876" y="217792"/>
                  <a:pt x="557966" y="240041"/>
                </a:cubicBezTo>
                <a:lnTo>
                  <a:pt x="557966" y="382205"/>
                </a:lnTo>
                <a:cubicBezTo>
                  <a:pt x="569304" y="405096"/>
                  <a:pt x="589522" y="416542"/>
                  <a:pt x="618618" y="416542"/>
                </a:cubicBezTo>
                <a:cubicBezTo>
                  <a:pt x="662903" y="416542"/>
                  <a:pt x="685046" y="380279"/>
                  <a:pt x="685046" y="307753"/>
                </a:cubicBezTo>
                <a:cubicBezTo>
                  <a:pt x="685046" y="275448"/>
                  <a:pt x="679323" y="250524"/>
                  <a:pt x="667877" y="232981"/>
                </a:cubicBezTo>
                <a:cubicBezTo>
                  <a:pt x="656432" y="215438"/>
                  <a:pt x="639798" y="206667"/>
                  <a:pt x="617976" y="206667"/>
                </a:cubicBezTo>
                <a:close/>
                <a:moveTo>
                  <a:pt x="4624471" y="206025"/>
                </a:moveTo>
                <a:cubicBezTo>
                  <a:pt x="4606071" y="206025"/>
                  <a:pt x="4591149" y="212257"/>
                  <a:pt x="4579703" y="224720"/>
                </a:cubicBezTo>
                <a:cubicBezTo>
                  <a:pt x="4568257" y="237184"/>
                  <a:pt x="4560931" y="255021"/>
                  <a:pt x="4557721" y="278230"/>
                </a:cubicBezTo>
                <a:lnTo>
                  <a:pt x="4686727" y="278230"/>
                </a:lnTo>
                <a:lnTo>
                  <a:pt x="4686727" y="270814"/>
                </a:lnTo>
                <a:cubicBezTo>
                  <a:pt x="4686299" y="250185"/>
                  <a:pt x="4680737" y="234230"/>
                  <a:pt x="4670040" y="222948"/>
                </a:cubicBezTo>
                <a:cubicBezTo>
                  <a:pt x="4659343" y="211666"/>
                  <a:pt x="4644153" y="206025"/>
                  <a:pt x="4624471" y="206025"/>
                </a:cubicBezTo>
                <a:close/>
                <a:moveTo>
                  <a:pt x="3910417" y="206025"/>
                </a:moveTo>
                <a:cubicBezTo>
                  <a:pt x="3887739" y="206025"/>
                  <a:pt x="3870196" y="214863"/>
                  <a:pt x="3857787" y="232540"/>
                </a:cubicBezTo>
                <a:cubicBezTo>
                  <a:pt x="3845379" y="250217"/>
                  <a:pt x="3839174" y="277590"/>
                  <a:pt x="3839174" y="314658"/>
                </a:cubicBezTo>
                <a:cubicBezTo>
                  <a:pt x="3839174" y="347655"/>
                  <a:pt x="3845379" y="372885"/>
                  <a:pt x="3857787" y="390348"/>
                </a:cubicBezTo>
                <a:cubicBezTo>
                  <a:pt x="3870196" y="407811"/>
                  <a:pt x="3887953" y="416542"/>
                  <a:pt x="3911058" y="416542"/>
                </a:cubicBezTo>
                <a:cubicBezTo>
                  <a:pt x="3933522" y="416542"/>
                  <a:pt x="3951066" y="407918"/>
                  <a:pt x="3963688" y="390669"/>
                </a:cubicBezTo>
                <a:cubicBezTo>
                  <a:pt x="3976310" y="373420"/>
                  <a:pt x="3982622" y="345833"/>
                  <a:pt x="3982622" y="307909"/>
                </a:cubicBezTo>
                <a:cubicBezTo>
                  <a:pt x="3982622" y="275554"/>
                  <a:pt x="3976310" y="250484"/>
                  <a:pt x="3963688" y="232701"/>
                </a:cubicBezTo>
                <a:cubicBezTo>
                  <a:pt x="3951066" y="214917"/>
                  <a:pt x="3933308" y="206025"/>
                  <a:pt x="3910417" y="206025"/>
                </a:cubicBezTo>
                <a:close/>
                <a:moveTo>
                  <a:pt x="2319742" y="206025"/>
                </a:moveTo>
                <a:cubicBezTo>
                  <a:pt x="2297064" y="206025"/>
                  <a:pt x="2279521" y="214863"/>
                  <a:pt x="2267112" y="232540"/>
                </a:cubicBezTo>
                <a:cubicBezTo>
                  <a:pt x="2254704" y="250217"/>
                  <a:pt x="2248500" y="277590"/>
                  <a:pt x="2248500" y="314658"/>
                </a:cubicBezTo>
                <a:cubicBezTo>
                  <a:pt x="2248500" y="347655"/>
                  <a:pt x="2254704" y="372885"/>
                  <a:pt x="2267112" y="390348"/>
                </a:cubicBezTo>
                <a:cubicBezTo>
                  <a:pt x="2279521" y="407811"/>
                  <a:pt x="2297278" y="416542"/>
                  <a:pt x="2320383" y="416542"/>
                </a:cubicBezTo>
                <a:cubicBezTo>
                  <a:pt x="2342847" y="416542"/>
                  <a:pt x="2360390" y="407918"/>
                  <a:pt x="2373013" y="390669"/>
                </a:cubicBezTo>
                <a:cubicBezTo>
                  <a:pt x="2385635" y="373420"/>
                  <a:pt x="2391947" y="345833"/>
                  <a:pt x="2391947" y="307909"/>
                </a:cubicBezTo>
                <a:cubicBezTo>
                  <a:pt x="2391947" y="275554"/>
                  <a:pt x="2385635" y="250484"/>
                  <a:pt x="2373013" y="232701"/>
                </a:cubicBezTo>
                <a:cubicBezTo>
                  <a:pt x="2360390" y="214917"/>
                  <a:pt x="2342633" y="206025"/>
                  <a:pt x="2319742" y="206025"/>
                </a:cubicBezTo>
                <a:close/>
                <a:moveTo>
                  <a:pt x="985921" y="206025"/>
                </a:moveTo>
                <a:cubicBezTo>
                  <a:pt x="967522" y="206025"/>
                  <a:pt x="952600" y="212257"/>
                  <a:pt x="941154" y="224720"/>
                </a:cubicBezTo>
                <a:cubicBezTo>
                  <a:pt x="929708" y="237184"/>
                  <a:pt x="922381" y="255021"/>
                  <a:pt x="919171" y="278230"/>
                </a:cubicBezTo>
                <a:lnTo>
                  <a:pt x="1048178" y="278230"/>
                </a:lnTo>
                <a:lnTo>
                  <a:pt x="1048178" y="270814"/>
                </a:lnTo>
                <a:cubicBezTo>
                  <a:pt x="1047750" y="250185"/>
                  <a:pt x="1042187" y="234230"/>
                  <a:pt x="1031490" y="222948"/>
                </a:cubicBezTo>
                <a:cubicBezTo>
                  <a:pt x="1020793" y="211666"/>
                  <a:pt x="1005603" y="206025"/>
                  <a:pt x="985921" y="206025"/>
                </a:cubicBezTo>
                <a:close/>
                <a:moveTo>
                  <a:pt x="2003561" y="137671"/>
                </a:moveTo>
                <a:lnTo>
                  <a:pt x="2096625" y="137671"/>
                </a:lnTo>
                <a:lnTo>
                  <a:pt x="2096625" y="484896"/>
                </a:lnTo>
                <a:lnTo>
                  <a:pt x="2003561" y="484896"/>
                </a:lnTo>
                <a:close/>
                <a:moveTo>
                  <a:pt x="5292941" y="131253"/>
                </a:moveTo>
                <a:cubicBezTo>
                  <a:pt x="5337013" y="131253"/>
                  <a:pt x="5372259" y="141629"/>
                  <a:pt x="5398681" y="162381"/>
                </a:cubicBezTo>
                <a:cubicBezTo>
                  <a:pt x="5425103" y="183133"/>
                  <a:pt x="5438313" y="210090"/>
                  <a:pt x="5438313" y="243250"/>
                </a:cubicBezTo>
                <a:lnTo>
                  <a:pt x="5345571" y="243250"/>
                </a:lnTo>
                <a:cubicBezTo>
                  <a:pt x="5345571" y="229986"/>
                  <a:pt x="5341291" y="219022"/>
                  <a:pt x="5332734" y="210357"/>
                </a:cubicBezTo>
                <a:cubicBezTo>
                  <a:pt x="5324177" y="201693"/>
                  <a:pt x="5310805" y="197360"/>
                  <a:pt x="5292620" y="197360"/>
                </a:cubicBezTo>
                <a:cubicBezTo>
                  <a:pt x="5277003" y="197360"/>
                  <a:pt x="5264915" y="200890"/>
                  <a:pt x="5256357" y="207950"/>
                </a:cubicBezTo>
                <a:cubicBezTo>
                  <a:pt x="5247799" y="215010"/>
                  <a:pt x="5243521" y="223996"/>
                  <a:pt x="5243521" y="234907"/>
                </a:cubicBezTo>
                <a:cubicBezTo>
                  <a:pt x="5243521" y="245176"/>
                  <a:pt x="5248388" y="253466"/>
                  <a:pt x="5258123" y="259777"/>
                </a:cubicBezTo>
                <a:cubicBezTo>
                  <a:pt x="5267857" y="266089"/>
                  <a:pt x="5284277" y="271544"/>
                  <a:pt x="5307382" y="276144"/>
                </a:cubicBezTo>
                <a:cubicBezTo>
                  <a:pt x="5330487" y="280743"/>
                  <a:pt x="5349956" y="285932"/>
                  <a:pt x="5365788" y="291708"/>
                </a:cubicBezTo>
                <a:cubicBezTo>
                  <a:pt x="5414780" y="309679"/>
                  <a:pt x="5439277" y="340807"/>
                  <a:pt x="5439277" y="385093"/>
                </a:cubicBezTo>
                <a:cubicBezTo>
                  <a:pt x="5439277" y="416756"/>
                  <a:pt x="5425691" y="442376"/>
                  <a:pt x="5398521" y="461951"/>
                </a:cubicBezTo>
                <a:cubicBezTo>
                  <a:pt x="5371351" y="481527"/>
                  <a:pt x="5336264" y="491314"/>
                  <a:pt x="5293262" y="491314"/>
                </a:cubicBezTo>
                <a:cubicBezTo>
                  <a:pt x="5264166" y="491314"/>
                  <a:pt x="5238333" y="486126"/>
                  <a:pt x="5215762" y="475750"/>
                </a:cubicBezTo>
                <a:cubicBezTo>
                  <a:pt x="5193191" y="465374"/>
                  <a:pt x="5175488" y="451147"/>
                  <a:pt x="5162651" y="433069"/>
                </a:cubicBezTo>
                <a:cubicBezTo>
                  <a:pt x="5149815" y="414991"/>
                  <a:pt x="5143397" y="395469"/>
                  <a:pt x="5143397" y="374503"/>
                </a:cubicBezTo>
                <a:lnTo>
                  <a:pt x="5231327" y="374503"/>
                </a:lnTo>
                <a:cubicBezTo>
                  <a:pt x="5232182" y="390976"/>
                  <a:pt x="5238279" y="403599"/>
                  <a:pt x="5249618" y="412370"/>
                </a:cubicBezTo>
                <a:cubicBezTo>
                  <a:pt x="5260957" y="421142"/>
                  <a:pt x="5276147" y="425528"/>
                  <a:pt x="5295187" y="425528"/>
                </a:cubicBezTo>
                <a:cubicBezTo>
                  <a:pt x="5312945" y="425528"/>
                  <a:pt x="5326369" y="422158"/>
                  <a:pt x="5335462" y="415419"/>
                </a:cubicBezTo>
                <a:cubicBezTo>
                  <a:pt x="5344555" y="408680"/>
                  <a:pt x="5349101" y="399855"/>
                  <a:pt x="5349101" y="388944"/>
                </a:cubicBezTo>
                <a:cubicBezTo>
                  <a:pt x="5349101" y="377605"/>
                  <a:pt x="5343485" y="368673"/>
                  <a:pt x="5332253" y="362148"/>
                </a:cubicBezTo>
                <a:cubicBezTo>
                  <a:pt x="5321021" y="355623"/>
                  <a:pt x="5302997" y="349793"/>
                  <a:pt x="5278179" y="344658"/>
                </a:cubicBezTo>
                <a:cubicBezTo>
                  <a:pt x="5195598" y="327329"/>
                  <a:pt x="5154307" y="292243"/>
                  <a:pt x="5154307" y="239400"/>
                </a:cubicBezTo>
                <a:cubicBezTo>
                  <a:pt x="5154307" y="208592"/>
                  <a:pt x="5167091" y="182866"/>
                  <a:pt x="5192657" y="162220"/>
                </a:cubicBezTo>
                <a:cubicBezTo>
                  <a:pt x="5218223" y="141575"/>
                  <a:pt x="5251651" y="131253"/>
                  <a:pt x="5292941" y="131253"/>
                </a:cubicBezTo>
                <a:close/>
                <a:moveTo>
                  <a:pt x="4959566" y="131253"/>
                </a:moveTo>
                <a:cubicBezTo>
                  <a:pt x="5003638" y="131253"/>
                  <a:pt x="5038885" y="141629"/>
                  <a:pt x="5065306" y="162381"/>
                </a:cubicBezTo>
                <a:cubicBezTo>
                  <a:pt x="5091728" y="183133"/>
                  <a:pt x="5104939" y="210090"/>
                  <a:pt x="5104939" y="243250"/>
                </a:cubicBezTo>
                <a:lnTo>
                  <a:pt x="5012195" y="243250"/>
                </a:lnTo>
                <a:cubicBezTo>
                  <a:pt x="5012195" y="229986"/>
                  <a:pt x="5007917" y="219022"/>
                  <a:pt x="4999359" y="210357"/>
                </a:cubicBezTo>
                <a:cubicBezTo>
                  <a:pt x="4990801" y="201693"/>
                  <a:pt x="4977430" y="197360"/>
                  <a:pt x="4959245" y="197360"/>
                </a:cubicBezTo>
                <a:cubicBezTo>
                  <a:pt x="4943627" y="197360"/>
                  <a:pt x="4931540" y="200890"/>
                  <a:pt x="4922983" y="207950"/>
                </a:cubicBezTo>
                <a:cubicBezTo>
                  <a:pt x="4914425" y="215010"/>
                  <a:pt x="4910146" y="223996"/>
                  <a:pt x="4910146" y="234907"/>
                </a:cubicBezTo>
                <a:cubicBezTo>
                  <a:pt x="4910146" y="245176"/>
                  <a:pt x="4915013" y="253466"/>
                  <a:pt x="4924747" y="259777"/>
                </a:cubicBezTo>
                <a:cubicBezTo>
                  <a:pt x="4934481" y="266089"/>
                  <a:pt x="4950901" y="271544"/>
                  <a:pt x="4974007" y="276144"/>
                </a:cubicBezTo>
                <a:cubicBezTo>
                  <a:pt x="4997113" y="280743"/>
                  <a:pt x="5016581" y="285932"/>
                  <a:pt x="5032413" y="291708"/>
                </a:cubicBezTo>
                <a:cubicBezTo>
                  <a:pt x="5081405" y="309679"/>
                  <a:pt x="5105901" y="340807"/>
                  <a:pt x="5105901" y="385093"/>
                </a:cubicBezTo>
                <a:cubicBezTo>
                  <a:pt x="5105901" y="416756"/>
                  <a:pt x="5092316" y="442376"/>
                  <a:pt x="5065145" y="461951"/>
                </a:cubicBezTo>
                <a:cubicBezTo>
                  <a:pt x="5037975" y="481527"/>
                  <a:pt x="5002889" y="491314"/>
                  <a:pt x="4959887" y="491314"/>
                </a:cubicBezTo>
                <a:cubicBezTo>
                  <a:pt x="4930791" y="491314"/>
                  <a:pt x="4904958" y="486126"/>
                  <a:pt x="4882387" y="475750"/>
                </a:cubicBezTo>
                <a:cubicBezTo>
                  <a:pt x="4859817" y="465374"/>
                  <a:pt x="4842113" y="451147"/>
                  <a:pt x="4829277" y="433069"/>
                </a:cubicBezTo>
                <a:cubicBezTo>
                  <a:pt x="4816440" y="414991"/>
                  <a:pt x="4810022" y="395469"/>
                  <a:pt x="4810022" y="374503"/>
                </a:cubicBezTo>
                <a:lnTo>
                  <a:pt x="4897951" y="374503"/>
                </a:lnTo>
                <a:cubicBezTo>
                  <a:pt x="4898807" y="390976"/>
                  <a:pt x="4904905" y="403599"/>
                  <a:pt x="4916243" y="412370"/>
                </a:cubicBezTo>
                <a:cubicBezTo>
                  <a:pt x="4927582" y="421142"/>
                  <a:pt x="4942772" y="425528"/>
                  <a:pt x="4961813" y="425528"/>
                </a:cubicBezTo>
                <a:cubicBezTo>
                  <a:pt x="4979569" y="425528"/>
                  <a:pt x="4992995" y="422158"/>
                  <a:pt x="5002087" y="415419"/>
                </a:cubicBezTo>
                <a:cubicBezTo>
                  <a:pt x="5011179" y="408680"/>
                  <a:pt x="5015725" y="399855"/>
                  <a:pt x="5015725" y="388944"/>
                </a:cubicBezTo>
                <a:cubicBezTo>
                  <a:pt x="5015725" y="377605"/>
                  <a:pt x="5010109" y="368673"/>
                  <a:pt x="4998877" y="362148"/>
                </a:cubicBezTo>
                <a:cubicBezTo>
                  <a:pt x="4987646" y="355623"/>
                  <a:pt x="4969621" y="349793"/>
                  <a:pt x="4944804" y="344658"/>
                </a:cubicBezTo>
                <a:cubicBezTo>
                  <a:pt x="4862223" y="327329"/>
                  <a:pt x="4820933" y="292243"/>
                  <a:pt x="4820933" y="239400"/>
                </a:cubicBezTo>
                <a:cubicBezTo>
                  <a:pt x="4820933" y="208592"/>
                  <a:pt x="4833715" y="182866"/>
                  <a:pt x="4859281" y="162220"/>
                </a:cubicBezTo>
                <a:cubicBezTo>
                  <a:pt x="4884847" y="141575"/>
                  <a:pt x="4918275" y="131253"/>
                  <a:pt x="4959566" y="131253"/>
                </a:cubicBezTo>
                <a:close/>
                <a:moveTo>
                  <a:pt x="4624791" y="131253"/>
                </a:moveTo>
                <a:cubicBezTo>
                  <a:pt x="4672287" y="131253"/>
                  <a:pt x="4709673" y="146228"/>
                  <a:pt x="4736950" y="176180"/>
                </a:cubicBezTo>
                <a:cubicBezTo>
                  <a:pt x="4764227" y="206132"/>
                  <a:pt x="4777865" y="248599"/>
                  <a:pt x="4777865" y="303582"/>
                </a:cubicBezTo>
                <a:lnTo>
                  <a:pt x="4777865" y="341449"/>
                </a:lnTo>
                <a:lnTo>
                  <a:pt x="4556759" y="341449"/>
                </a:lnTo>
                <a:cubicBezTo>
                  <a:pt x="4559753" y="364127"/>
                  <a:pt x="4568793" y="382312"/>
                  <a:pt x="4583875" y="396004"/>
                </a:cubicBezTo>
                <a:cubicBezTo>
                  <a:pt x="4598958" y="409696"/>
                  <a:pt x="4618053" y="416542"/>
                  <a:pt x="4641158" y="416542"/>
                </a:cubicBezTo>
                <a:cubicBezTo>
                  <a:pt x="4676886" y="416542"/>
                  <a:pt x="4704805" y="403599"/>
                  <a:pt x="4724915" y="377712"/>
                </a:cubicBezTo>
                <a:lnTo>
                  <a:pt x="4770485" y="428737"/>
                </a:lnTo>
                <a:cubicBezTo>
                  <a:pt x="4756579" y="448419"/>
                  <a:pt x="4737752" y="463770"/>
                  <a:pt x="4714005" y="474788"/>
                </a:cubicBezTo>
                <a:cubicBezTo>
                  <a:pt x="4690257" y="485805"/>
                  <a:pt x="4663943" y="491314"/>
                  <a:pt x="4635061" y="491314"/>
                </a:cubicBezTo>
                <a:cubicBezTo>
                  <a:pt x="4584143" y="491314"/>
                  <a:pt x="4542692" y="475697"/>
                  <a:pt x="4510708" y="444461"/>
                </a:cubicBezTo>
                <a:cubicBezTo>
                  <a:pt x="4478723" y="413226"/>
                  <a:pt x="4462731" y="371615"/>
                  <a:pt x="4462731" y="319627"/>
                </a:cubicBezTo>
                <a:lnTo>
                  <a:pt x="4462731" y="310642"/>
                </a:lnTo>
                <a:cubicBezTo>
                  <a:pt x="4462731" y="275769"/>
                  <a:pt x="4469471" y="244588"/>
                  <a:pt x="4482949" y="217096"/>
                </a:cubicBezTo>
                <a:cubicBezTo>
                  <a:pt x="4496427" y="189605"/>
                  <a:pt x="4515521" y="168425"/>
                  <a:pt x="4540231" y="153556"/>
                </a:cubicBezTo>
                <a:cubicBezTo>
                  <a:pt x="4564941" y="138687"/>
                  <a:pt x="4593129" y="131253"/>
                  <a:pt x="4624791" y="131253"/>
                </a:cubicBezTo>
                <a:close/>
                <a:moveTo>
                  <a:pt x="4277719" y="131253"/>
                </a:moveTo>
                <a:cubicBezTo>
                  <a:pt x="4321149" y="131253"/>
                  <a:pt x="4355969" y="143608"/>
                  <a:pt x="4382176" y="168318"/>
                </a:cubicBezTo>
                <a:cubicBezTo>
                  <a:pt x="4408384" y="193028"/>
                  <a:pt x="4421701" y="225921"/>
                  <a:pt x="4422129" y="266998"/>
                </a:cubicBezTo>
                <a:lnTo>
                  <a:pt x="4335163" y="266998"/>
                </a:lnTo>
                <a:cubicBezTo>
                  <a:pt x="4334735" y="248933"/>
                  <a:pt x="4329173" y="234255"/>
                  <a:pt x="4318475" y="222963"/>
                </a:cubicBezTo>
                <a:cubicBezTo>
                  <a:pt x="4307779" y="211671"/>
                  <a:pt x="4293658" y="206025"/>
                  <a:pt x="4276115" y="206025"/>
                </a:cubicBezTo>
                <a:cubicBezTo>
                  <a:pt x="4254507" y="206025"/>
                  <a:pt x="4238194" y="213899"/>
                  <a:pt x="4227176" y="229647"/>
                </a:cubicBezTo>
                <a:cubicBezTo>
                  <a:pt x="4216159" y="245395"/>
                  <a:pt x="4210649" y="270946"/>
                  <a:pt x="4210649" y="306299"/>
                </a:cubicBezTo>
                <a:lnTo>
                  <a:pt x="4210649" y="315942"/>
                </a:lnTo>
                <a:cubicBezTo>
                  <a:pt x="4210649" y="351727"/>
                  <a:pt x="4216105" y="377440"/>
                  <a:pt x="4227016" y="393081"/>
                </a:cubicBezTo>
                <a:cubicBezTo>
                  <a:pt x="4237927" y="408722"/>
                  <a:pt x="4254507" y="416542"/>
                  <a:pt x="4276757" y="416542"/>
                </a:cubicBezTo>
                <a:cubicBezTo>
                  <a:pt x="4293872" y="416542"/>
                  <a:pt x="4307779" y="411835"/>
                  <a:pt x="4318475" y="402422"/>
                </a:cubicBezTo>
                <a:cubicBezTo>
                  <a:pt x="4329173" y="393009"/>
                  <a:pt x="4334735" y="380493"/>
                  <a:pt x="4335163" y="364876"/>
                </a:cubicBezTo>
                <a:lnTo>
                  <a:pt x="4422129" y="364876"/>
                </a:lnTo>
                <a:cubicBezTo>
                  <a:pt x="4421915" y="388409"/>
                  <a:pt x="4415497" y="409964"/>
                  <a:pt x="4402875" y="429539"/>
                </a:cubicBezTo>
                <a:cubicBezTo>
                  <a:pt x="4390253" y="449115"/>
                  <a:pt x="4372977" y="464304"/>
                  <a:pt x="4351047" y="475108"/>
                </a:cubicBezTo>
                <a:cubicBezTo>
                  <a:pt x="4329119" y="485912"/>
                  <a:pt x="4304890" y="491314"/>
                  <a:pt x="4278361" y="491314"/>
                </a:cubicBezTo>
                <a:cubicBezTo>
                  <a:pt x="4228727" y="491314"/>
                  <a:pt x="4189576" y="475536"/>
                  <a:pt x="4160908" y="443980"/>
                </a:cubicBezTo>
                <a:cubicBezTo>
                  <a:pt x="4132240" y="412424"/>
                  <a:pt x="4117906" y="368833"/>
                  <a:pt x="4117906" y="313209"/>
                </a:cubicBezTo>
                <a:lnTo>
                  <a:pt x="4117906" y="307112"/>
                </a:lnTo>
                <a:cubicBezTo>
                  <a:pt x="4117906" y="253627"/>
                  <a:pt x="4132133" y="210945"/>
                  <a:pt x="4160587" y="179068"/>
                </a:cubicBezTo>
                <a:cubicBezTo>
                  <a:pt x="4189041" y="147191"/>
                  <a:pt x="4228085" y="131253"/>
                  <a:pt x="4277719" y="131253"/>
                </a:cubicBezTo>
                <a:close/>
                <a:moveTo>
                  <a:pt x="3910417" y="131253"/>
                </a:moveTo>
                <a:cubicBezTo>
                  <a:pt x="3957270" y="131253"/>
                  <a:pt x="3995512" y="145587"/>
                  <a:pt x="4025142" y="174255"/>
                </a:cubicBezTo>
                <a:cubicBezTo>
                  <a:pt x="4054773" y="202923"/>
                  <a:pt x="4071300" y="241860"/>
                  <a:pt x="4074723" y="291066"/>
                </a:cubicBezTo>
                <a:lnTo>
                  <a:pt x="4075365" y="314813"/>
                </a:lnTo>
                <a:cubicBezTo>
                  <a:pt x="4075365" y="368085"/>
                  <a:pt x="4060496" y="410819"/>
                  <a:pt x="4030758" y="443017"/>
                </a:cubicBezTo>
                <a:cubicBezTo>
                  <a:pt x="4001020" y="475215"/>
                  <a:pt x="3961121" y="491314"/>
                  <a:pt x="3911058" y="491314"/>
                </a:cubicBezTo>
                <a:cubicBezTo>
                  <a:pt x="3860996" y="491314"/>
                  <a:pt x="3821043" y="475269"/>
                  <a:pt x="3791198" y="443178"/>
                </a:cubicBezTo>
                <a:cubicBezTo>
                  <a:pt x="3761354" y="411087"/>
                  <a:pt x="3746431" y="367443"/>
                  <a:pt x="3746431" y="312246"/>
                </a:cubicBezTo>
                <a:lnTo>
                  <a:pt x="3746431" y="308074"/>
                </a:lnTo>
                <a:cubicBezTo>
                  <a:pt x="3746431" y="273630"/>
                  <a:pt x="3753064" y="242930"/>
                  <a:pt x="3766328" y="215973"/>
                </a:cubicBezTo>
                <a:cubicBezTo>
                  <a:pt x="3779592" y="189017"/>
                  <a:pt x="3798686" y="168157"/>
                  <a:pt x="3823610" y="153395"/>
                </a:cubicBezTo>
                <a:cubicBezTo>
                  <a:pt x="3848535" y="138634"/>
                  <a:pt x="3877470" y="131253"/>
                  <a:pt x="3910417" y="131253"/>
                </a:cubicBezTo>
                <a:close/>
                <a:moveTo>
                  <a:pt x="3690263" y="131253"/>
                </a:moveTo>
                <a:cubicBezTo>
                  <a:pt x="3700532" y="131253"/>
                  <a:pt x="3710159" y="132643"/>
                  <a:pt x="3719145" y="135424"/>
                </a:cubicBezTo>
                <a:lnTo>
                  <a:pt x="3717861" y="224638"/>
                </a:lnTo>
                <a:cubicBezTo>
                  <a:pt x="3705238" y="222926"/>
                  <a:pt x="3694114" y="222070"/>
                  <a:pt x="3684486" y="222070"/>
                </a:cubicBezTo>
                <a:cubicBezTo>
                  <a:pt x="3649400" y="222070"/>
                  <a:pt x="3626401" y="233944"/>
                  <a:pt x="3615490" y="257691"/>
                </a:cubicBezTo>
                <a:lnTo>
                  <a:pt x="3615490" y="484896"/>
                </a:lnTo>
                <a:lnTo>
                  <a:pt x="3522747" y="484896"/>
                </a:lnTo>
                <a:lnTo>
                  <a:pt x="3522747" y="137671"/>
                </a:lnTo>
                <a:lnTo>
                  <a:pt x="3610356" y="137671"/>
                </a:lnTo>
                <a:lnTo>
                  <a:pt x="3612923" y="179068"/>
                </a:lnTo>
                <a:cubicBezTo>
                  <a:pt x="3631536" y="147191"/>
                  <a:pt x="3657316" y="131253"/>
                  <a:pt x="3690263" y="131253"/>
                </a:cubicBezTo>
                <a:close/>
                <a:moveTo>
                  <a:pt x="2729726" y="131253"/>
                </a:moveTo>
                <a:cubicBezTo>
                  <a:pt x="2766524" y="131253"/>
                  <a:pt x="2793908" y="142057"/>
                  <a:pt x="2811879" y="163665"/>
                </a:cubicBezTo>
                <a:cubicBezTo>
                  <a:pt x="2829850" y="185273"/>
                  <a:pt x="2839049" y="217578"/>
                  <a:pt x="2839477" y="260580"/>
                </a:cubicBezTo>
                <a:lnTo>
                  <a:pt x="2839477" y="484896"/>
                </a:lnTo>
                <a:lnTo>
                  <a:pt x="2746734" y="484896"/>
                </a:lnTo>
                <a:lnTo>
                  <a:pt x="2746734" y="262826"/>
                </a:lnTo>
                <a:cubicBezTo>
                  <a:pt x="2746734" y="243143"/>
                  <a:pt x="2742455" y="228863"/>
                  <a:pt x="2733898" y="219984"/>
                </a:cubicBezTo>
                <a:cubicBezTo>
                  <a:pt x="2725340" y="211106"/>
                  <a:pt x="2711113" y="206667"/>
                  <a:pt x="2691217" y="206667"/>
                </a:cubicBezTo>
                <a:cubicBezTo>
                  <a:pt x="2665116" y="206667"/>
                  <a:pt x="2645540" y="217792"/>
                  <a:pt x="2632490" y="240041"/>
                </a:cubicBezTo>
                <a:lnTo>
                  <a:pt x="2632490" y="484896"/>
                </a:lnTo>
                <a:lnTo>
                  <a:pt x="2539747" y="484896"/>
                </a:lnTo>
                <a:lnTo>
                  <a:pt x="2539747" y="137671"/>
                </a:lnTo>
                <a:lnTo>
                  <a:pt x="2627034" y="137671"/>
                </a:lnTo>
                <a:lnTo>
                  <a:pt x="2629923" y="177785"/>
                </a:lnTo>
                <a:cubicBezTo>
                  <a:pt x="2654740" y="146763"/>
                  <a:pt x="2688008" y="131253"/>
                  <a:pt x="2729726" y="131253"/>
                </a:cubicBezTo>
                <a:close/>
                <a:moveTo>
                  <a:pt x="2319742" y="131253"/>
                </a:moveTo>
                <a:cubicBezTo>
                  <a:pt x="2366595" y="131253"/>
                  <a:pt x="2404836" y="145587"/>
                  <a:pt x="2434467" y="174255"/>
                </a:cubicBezTo>
                <a:cubicBezTo>
                  <a:pt x="2464098" y="202923"/>
                  <a:pt x="2480625" y="241860"/>
                  <a:pt x="2484048" y="291066"/>
                </a:cubicBezTo>
                <a:lnTo>
                  <a:pt x="2484690" y="314813"/>
                </a:lnTo>
                <a:cubicBezTo>
                  <a:pt x="2484690" y="368085"/>
                  <a:pt x="2469821" y="410819"/>
                  <a:pt x="2440083" y="443017"/>
                </a:cubicBezTo>
                <a:cubicBezTo>
                  <a:pt x="2410345" y="475215"/>
                  <a:pt x="2370446" y="491314"/>
                  <a:pt x="2320383" y="491314"/>
                </a:cubicBezTo>
                <a:cubicBezTo>
                  <a:pt x="2270322" y="491314"/>
                  <a:pt x="2230368" y="475269"/>
                  <a:pt x="2200523" y="443178"/>
                </a:cubicBezTo>
                <a:cubicBezTo>
                  <a:pt x="2170679" y="411087"/>
                  <a:pt x="2155756" y="367443"/>
                  <a:pt x="2155756" y="312246"/>
                </a:cubicBezTo>
                <a:lnTo>
                  <a:pt x="2155756" y="308074"/>
                </a:lnTo>
                <a:cubicBezTo>
                  <a:pt x="2155756" y="273630"/>
                  <a:pt x="2162389" y="242930"/>
                  <a:pt x="2175653" y="215973"/>
                </a:cubicBezTo>
                <a:cubicBezTo>
                  <a:pt x="2188917" y="189017"/>
                  <a:pt x="2208011" y="168157"/>
                  <a:pt x="2232935" y="153395"/>
                </a:cubicBezTo>
                <a:cubicBezTo>
                  <a:pt x="2257859" y="138634"/>
                  <a:pt x="2286795" y="131253"/>
                  <a:pt x="2319742" y="131253"/>
                </a:cubicBezTo>
                <a:close/>
                <a:moveTo>
                  <a:pt x="1568769" y="131253"/>
                </a:moveTo>
                <a:cubicBezTo>
                  <a:pt x="1611557" y="131253"/>
                  <a:pt x="1645520" y="142003"/>
                  <a:pt x="1670658" y="163504"/>
                </a:cubicBezTo>
                <a:cubicBezTo>
                  <a:pt x="1695796" y="185005"/>
                  <a:pt x="1708365" y="215224"/>
                  <a:pt x="1708365" y="254161"/>
                </a:cubicBezTo>
                <a:lnTo>
                  <a:pt x="1708365" y="404668"/>
                </a:lnTo>
                <a:cubicBezTo>
                  <a:pt x="1708579" y="437615"/>
                  <a:pt x="1713179" y="462539"/>
                  <a:pt x="1722164" y="479441"/>
                </a:cubicBezTo>
                <a:lnTo>
                  <a:pt x="1722164" y="484896"/>
                </a:lnTo>
                <a:lnTo>
                  <a:pt x="1628458" y="484896"/>
                </a:lnTo>
                <a:cubicBezTo>
                  <a:pt x="1624180" y="476553"/>
                  <a:pt x="1621077" y="466176"/>
                  <a:pt x="1619152" y="453768"/>
                </a:cubicBezTo>
                <a:cubicBezTo>
                  <a:pt x="1596688" y="478799"/>
                  <a:pt x="1567485" y="491314"/>
                  <a:pt x="1531543" y="491314"/>
                </a:cubicBezTo>
                <a:cubicBezTo>
                  <a:pt x="1497527" y="491314"/>
                  <a:pt x="1469340" y="481473"/>
                  <a:pt x="1446983" y="461791"/>
                </a:cubicBezTo>
                <a:cubicBezTo>
                  <a:pt x="1424627" y="442108"/>
                  <a:pt x="1413448" y="417291"/>
                  <a:pt x="1413448" y="387339"/>
                </a:cubicBezTo>
                <a:cubicBezTo>
                  <a:pt x="1413448" y="350542"/>
                  <a:pt x="1427087" y="322301"/>
                  <a:pt x="1454364" y="302619"/>
                </a:cubicBezTo>
                <a:cubicBezTo>
                  <a:pt x="1481642" y="282936"/>
                  <a:pt x="1521060" y="272988"/>
                  <a:pt x="1572620" y="272774"/>
                </a:cubicBezTo>
                <a:lnTo>
                  <a:pt x="1615301" y="272774"/>
                </a:lnTo>
                <a:lnTo>
                  <a:pt x="1615301" y="252878"/>
                </a:lnTo>
                <a:cubicBezTo>
                  <a:pt x="1615301" y="236832"/>
                  <a:pt x="1611183" y="223996"/>
                  <a:pt x="1602946" y="214368"/>
                </a:cubicBezTo>
                <a:cubicBezTo>
                  <a:pt x="1594709" y="204741"/>
                  <a:pt x="1581712" y="199927"/>
                  <a:pt x="1563955" y="199927"/>
                </a:cubicBezTo>
                <a:cubicBezTo>
                  <a:pt x="1548338" y="199927"/>
                  <a:pt x="1536089" y="203671"/>
                  <a:pt x="1527211" y="211159"/>
                </a:cubicBezTo>
                <a:cubicBezTo>
                  <a:pt x="1518332" y="218647"/>
                  <a:pt x="1513893" y="228916"/>
                  <a:pt x="1513893" y="241967"/>
                </a:cubicBezTo>
                <a:lnTo>
                  <a:pt x="1421150" y="241967"/>
                </a:lnTo>
                <a:cubicBezTo>
                  <a:pt x="1421150" y="221856"/>
                  <a:pt x="1427354" y="203244"/>
                  <a:pt x="1439763" y="186128"/>
                </a:cubicBezTo>
                <a:cubicBezTo>
                  <a:pt x="1452172" y="169013"/>
                  <a:pt x="1469715" y="155588"/>
                  <a:pt x="1492392" y="145854"/>
                </a:cubicBezTo>
                <a:cubicBezTo>
                  <a:pt x="1515070" y="136120"/>
                  <a:pt x="1540529" y="131253"/>
                  <a:pt x="1568769" y="131253"/>
                </a:cubicBezTo>
                <a:close/>
                <a:moveTo>
                  <a:pt x="1356638" y="131253"/>
                </a:moveTo>
                <a:cubicBezTo>
                  <a:pt x="1366907" y="131253"/>
                  <a:pt x="1376534" y="132643"/>
                  <a:pt x="1385520" y="135424"/>
                </a:cubicBezTo>
                <a:lnTo>
                  <a:pt x="1384236" y="224638"/>
                </a:lnTo>
                <a:cubicBezTo>
                  <a:pt x="1371614" y="222926"/>
                  <a:pt x="1360489" y="222070"/>
                  <a:pt x="1350861" y="222070"/>
                </a:cubicBezTo>
                <a:cubicBezTo>
                  <a:pt x="1315775" y="222070"/>
                  <a:pt x="1292776" y="233944"/>
                  <a:pt x="1281866" y="257691"/>
                </a:cubicBezTo>
                <a:lnTo>
                  <a:pt x="1281866" y="484896"/>
                </a:lnTo>
                <a:lnTo>
                  <a:pt x="1189122" y="484896"/>
                </a:lnTo>
                <a:lnTo>
                  <a:pt x="1189122" y="137671"/>
                </a:lnTo>
                <a:lnTo>
                  <a:pt x="1276731" y="137671"/>
                </a:lnTo>
                <a:lnTo>
                  <a:pt x="1279298" y="179068"/>
                </a:lnTo>
                <a:cubicBezTo>
                  <a:pt x="1297911" y="147191"/>
                  <a:pt x="1323691" y="131253"/>
                  <a:pt x="1356638" y="131253"/>
                </a:cubicBezTo>
                <a:close/>
                <a:moveTo>
                  <a:pt x="986242" y="131253"/>
                </a:moveTo>
                <a:cubicBezTo>
                  <a:pt x="1033737" y="131253"/>
                  <a:pt x="1071123" y="146228"/>
                  <a:pt x="1098400" y="176180"/>
                </a:cubicBezTo>
                <a:cubicBezTo>
                  <a:pt x="1125678" y="206132"/>
                  <a:pt x="1139316" y="248599"/>
                  <a:pt x="1139316" y="303582"/>
                </a:cubicBezTo>
                <a:lnTo>
                  <a:pt x="1139316" y="341449"/>
                </a:lnTo>
                <a:lnTo>
                  <a:pt x="918209" y="341449"/>
                </a:lnTo>
                <a:cubicBezTo>
                  <a:pt x="921204" y="364127"/>
                  <a:pt x="930243" y="382312"/>
                  <a:pt x="945326" y="396004"/>
                </a:cubicBezTo>
                <a:cubicBezTo>
                  <a:pt x="960408" y="409696"/>
                  <a:pt x="979503" y="416542"/>
                  <a:pt x="1002608" y="416542"/>
                </a:cubicBezTo>
                <a:cubicBezTo>
                  <a:pt x="1038336" y="416542"/>
                  <a:pt x="1066255" y="403599"/>
                  <a:pt x="1086366" y="377712"/>
                </a:cubicBezTo>
                <a:lnTo>
                  <a:pt x="1131935" y="428737"/>
                </a:lnTo>
                <a:cubicBezTo>
                  <a:pt x="1118029" y="448419"/>
                  <a:pt x="1099202" y="463770"/>
                  <a:pt x="1075455" y="474788"/>
                </a:cubicBezTo>
                <a:cubicBezTo>
                  <a:pt x="1051708" y="485805"/>
                  <a:pt x="1025393" y="491314"/>
                  <a:pt x="996511" y="491314"/>
                </a:cubicBezTo>
                <a:cubicBezTo>
                  <a:pt x="945593" y="491314"/>
                  <a:pt x="904142" y="475697"/>
                  <a:pt x="872158" y="444461"/>
                </a:cubicBezTo>
                <a:cubicBezTo>
                  <a:pt x="840174" y="413226"/>
                  <a:pt x="824182" y="371615"/>
                  <a:pt x="824182" y="319627"/>
                </a:cubicBezTo>
                <a:lnTo>
                  <a:pt x="824182" y="310642"/>
                </a:lnTo>
                <a:cubicBezTo>
                  <a:pt x="824182" y="275769"/>
                  <a:pt x="830921" y="244588"/>
                  <a:pt x="844399" y="217096"/>
                </a:cubicBezTo>
                <a:cubicBezTo>
                  <a:pt x="857878" y="189605"/>
                  <a:pt x="876972" y="168425"/>
                  <a:pt x="901682" y="153556"/>
                </a:cubicBezTo>
                <a:cubicBezTo>
                  <a:pt x="926392" y="138687"/>
                  <a:pt x="954579" y="131253"/>
                  <a:pt x="986242" y="131253"/>
                </a:cubicBezTo>
                <a:close/>
                <a:moveTo>
                  <a:pt x="642365" y="131253"/>
                </a:moveTo>
                <a:cubicBezTo>
                  <a:pt x="685153" y="131253"/>
                  <a:pt x="718421" y="147084"/>
                  <a:pt x="742168" y="178747"/>
                </a:cubicBezTo>
                <a:cubicBezTo>
                  <a:pt x="765916" y="210411"/>
                  <a:pt x="777789" y="254054"/>
                  <a:pt x="777789" y="309679"/>
                </a:cubicBezTo>
                <a:lnTo>
                  <a:pt x="777789" y="314493"/>
                </a:lnTo>
                <a:cubicBezTo>
                  <a:pt x="777789" y="367978"/>
                  <a:pt x="765648" y="410819"/>
                  <a:pt x="741366" y="443017"/>
                </a:cubicBezTo>
                <a:cubicBezTo>
                  <a:pt x="717084" y="475215"/>
                  <a:pt x="684297" y="491314"/>
                  <a:pt x="643007" y="491314"/>
                </a:cubicBezTo>
                <a:cubicBezTo>
                  <a:pt x="607921" y="491314"/>
                  <a:pt x="579574" y="479120"/>
                  <a:pt x="557966" y="454731"/>
                </a:cubicBezTo>
                <a:lnTo>
                  <a:pt x="557966" y="618395"/>
                </a:lnTo>
                <a:lnTo>
                  <a:pt x="465222" y="618395"/>
                </a:lnTo>
                <a:lnTo>
                  <a:pt x="465222" y="137671"/>
                </a:lnTo>
                <a:lnTo>
                  <a:pt x="551226" y="137671"/>
                </a:lnTo>
                <a:lnTo>
                  <a:pt x="554436" y="171687"/>
                </a:lnTo>
                <a:cubicBezTo>
                  <a:pt x="576899" y="144731"/>
                  <a:pt x="606209" y="131253"/>
                  <a:pt x="642365" y="131253"/>
                </a:cubicBezTo>
                <a:close/>
                <a:moveTo>
                  <a:pt x="3196493" y="95632"/>
                </a:moveTo>
                <a:lnTo>
                  <a:pt x="3196493" y="242288"/>
                </a:lnTo>
                <a:lnTo>
                  <a:pt x="3282497" y="242288"/>
                </a:lnTo>
                <a:cubicBezTo>
                  <a:pt x="3307956" y="242288"/>
                  <a:pt x="3327371" y="236297"/>
                  <a:pt x="3340742" y="224317"/>
                </a:cubicBezTo>
                <a:cubicBezTo>
                  <a:pt x="3354113" y="212336"/>
                  <a:pt x="3360799" y="195221"/>
                  <a:pt x="3360799" y="172971"/>
                </a:cubicBezTo>
                <a:cubicBezTo>
                  <a:pt x="3360799" y="150079"/>
                  <a:pt x="3354060" y="131574"/>
                  <a:pt x="3340582" y="117453"/>
                </a:cubicBezTo>
                <a:cubicBezTo>
                  <a:pt x="3327103" y="103333"/>
                  <a:pt x="3308491" y="96059"/>
                  <a:pt x="3284743" y="95632"/>
                </a:cubicBezTo>
                <a:close/>
                <a:moveTo>
                  <a:pt x="198964" y="90818"/>
                </a:moveTo>
                <a:cubicBezTo>
                  <a:pt x="166659" y="90818"/>
                  <a:pt x="141735" y="103387"/>
                  <a:pt x="124192" y="128525"/>
                </a:cubicBezTo>
                <a:cubicBezTo>
                  <a:pt x="106649" y="153663"/>
                  <a:pt x="97770" y="190514"/>
                  <a:pt x="97557" y="239079"/>
                </a:cubicBezTo>
                <a:lnTo>
                  <a:pt x="97557" y="261863"/>
                </a:lnTo>
                <a:cubicBezTo>
                  <a:pt x="97557" y="309572"/>
                  <a:pt x="106328" y="346584"/>
                  <a:pt x="123871" y="372898"/>
                </a:cubicBezTo>
                <a:cubicBezTo>
                  <a:pt x="141414" y="399213"/>
                  <a:pt x="166659" y="412370"/>
                  <a:pt x="199606" y="412370"/>
                </a:cubicBezTo>
                <a:cubicBezTo>
                  <a:pt x="231911" y="412370"/>
                  <a:pt x="256728" y="399694"/>
                  <a:pt x="274057" y="374342"/>
                </a:cubicBezTo>
                <a:cubicBezTo>
                  <a:pt x="291386" y="348990"/>
                  <a:pt x="300158" y="312032"/>
                  <a:pt x="300372" y="263468"/>
                </a:cubicBezTo>
                <a:lnTo>
                  <a:pt x="300372" y="240683"/>
                </a:lnTo>
                <a:cubicBezTo>
                  <a:pt x="300372" y="191691"/>
                  <a:pt x="291600" y="154465"/>
                  <a:pt x="274057" y="129006"/>
                </a:cubicBezTo>
                <a:cubicBezTo>
                  <a:pt x="256514" y="103547"/>
                  <a:pt x="231483" y="90818"/>
                  <a:pt x="198964" y="90818"/>
                </a:cubicBezTo>
                <a:close/>
                <a:moveTo>
                  <a:pt x="1797964" y="52309"/>
                </a:moveTo>
                <a:lnTo>
                  <a:pt x="1890707" y="52309"/>
                </a:lnTo>
                <a:lnTo>
                  <a:pt x="1890707" y="137671"/>
                </a:lnTo>
                <a:lnTo>
                  <a:pt x="1950076" y="137671"/>
                </a:lnTo>
                <a:lnTo>
                  <a:pt x="1950076" y="205704"/>
                </a:lnTo>
                <a:lnTo>
                  <a:pt x="1890707" y="205704"/>
                </a:lnTo>
                <a:lnTo>
                  <a:pt x="1890707" y="378996"/>
                </a:lnTo>
                <a:cubicBezTo>
                  <a:pt x="1890707" y="391832"/>
                  <a:pt x="1893168" y="401032"/>
                  <a:pt x="1898089" y="406594"/>
                </a:cubicBezTo>
                <a:cubicBezTo>
                  <a:pt x="1903009" y="412156"/>
                  <a:pt x="1912423" y="414938"/>
                  <a:pt x="1926329" y="414938"/>
                </a:cubicBezTo>
                <a:cubicBezTo>
                  <a:pt x="1936598" y="414938"/>
                  <a:pt x="1945690" y="414189"/>
                  <a:pt x="1953606" y="412691"/>
                </a:cubicBezTo>
                <a:lnTo>
                  <a:pt x="1953606" y="482971"/>
                </a:lnTo>
                <a:cubicBezTo>
                  <a:pt x="1935421" y="488533"/>
                  <a:pt x="1916701" y="491314"/>
                  <a:pt x="1897447" y="491314"/>
                </a:cubicBezTo>
                <a:cubicBezTo>
                  <a:pt x="1832409" y="491314"/>
                  <a:pt x="1799248" y="458475"/>
                  <a:pt x="1797964" y="392795"/>
                </a:cubicBezTo>
                <a:lnTo>
                  <a:pt x="1797964" y="205704"/>
                </a:lnTo>
                <a:lnTo>
                  <a:pt x="1747260" y="205704"/>
                </a:lnTo>
                <a:lnTo>
                  <a:pt x="1747260" y="137671"/>
                </a:lnTo>
                <a:lnTo>
                  <a:pt x="1797964" y="137671"/>
                </a:lnTo>
                <a:close/>
                <a:moveTo>
                  <a:pt x="3100220" y="17650"/>
                </a:moveTo>
                <a:lnTo>
                  <a:pt x="3282497" y="17650"/>
                </a:lnTo>
                <a:cubicBezTo>
                  <a:pt x="3317583" y="17650"/>
                  <a:pt x="3348444" y="24068"/>
                  <a:pt x="3375080" y="36905"/>
                </a:cubicBezTo>
                <a:cubicBezTo>
                  <a:pt x="3401715" y="49741"/>
                  <a:pt x="3422200" y="67980"/>
                  <a:pt x="3436534" y="91620"/>
                </a:cubicBezTo>
                <a:cubicBezTo>
                  <a:pt x="3450868" y="115261"/>
                  <a:pt x="3458035" y="142164"/>
                  <a:pt x="3458035" y="172329"/>
                </a:cubicBezTo>
                <a:cubicBezTo>
                  <a:pt x="3458035" y="218112"/>
                  <a:pt x="3442364" y="254215"/>
                  <a:pt x="3411022" y="280637"/>
                </a:cubicBezTo>
                <a:cubicBezTo>
                  <a:pt x="3379679" y="307058"/>
                  <a:pt x="3336303" y="320269"/>
                  <a:pt x="3280892" y="320269"/>
                </a:cubicBezTo>
                <a:lnTo>
                  <a:pt x="3196493" y="320269"/>
                </a:lnTo>
                <a:lnTo>
                  <a:pt x="3196493" y="484896"/>
                </a:lnTo>
                <a:lnTo>
                  <a:pt x="3100220" y="484896"/>
                </a:lnTo>
                <a:close/>
                <a:moveTo>
                  <a:pt x="198964" y="11232"/>
                </a:moveTo>
                <a:cubicBezTo>
                  <a:pt x="237901" y="11232"/>
                  <a:pt x="272506" y="20592"/>
                  <a:pt x="302779" y="39312"/>
                </a:cubicBezTo>
                <a:cubicBezTo>
                  <a:pt x="333051" y="58031"/>
                  <a:pt x="356478" y="84881"/>
                  <a:pt x="373058" y="119860"/>
                </a:cubicBezTo>
                <a:cubicBezTo>
                  <a:pt x="389639" y="154840"/>
                  <a:pt x="397929" y="195221"/>
                  <a:pt x="397929" y="241004"/>
                </a:cubicBezTo>
                <a:lnTo>
                  <a:pt x="397929" y="261863"/>
                </a:lnTo>
                <a:cubicBezTo>
                  <a:pt x="397929" y="307860"/>
                  <a:pt x="389799" y="348188"/>
                  <a:pt x="373540" y="382847"/>
                </a:cubicBezTo>
                <a:cubicBezTo>
                  <a:pt x="357280" y="417505"/>
                  <a:pt x="334014" y="444248"/>
                  <a:pt x="303742" y="463074"/>
                </a:cubicBezTo>
                <a:cubicBezTo>
                  <a:pt x="273469" y="481901"/>
                  <a:pt x="238757" y="491314"/>
                  <a:pt x="199606" y="491314"/>
                </a:cubicBezTo>
                <a:cubicBezTo>
                  <a:pt x="160883" y="491314"/>
                  <a:pt x="126331" y="482008"/>
                  <a:pt x="95952" y="463395"/>
                </a:cubicBezTo>
                <a:cubicBezTo>
                  <a:pt x="65572" y="444782"/>
                  <a:pt x="42039" y="418200"/>
                  <a:pt x="25352" y="383649"/>
                </a:cubicBezTo>
                <a:cubicBezTo>
                  <a:pt x="8664" y="349097"/>
                  <a:pt x="214" y="309358"/>
                  <a:pt x="0" y="264431"/>
                </a:cubicBezTo>
                <a:lnTo>
                  <a:pt x="0" y="241325"/>
                </a:lnTo>
                <a:cubicBezTo>
                  <a:pt x="0" y="195328"/>
                  <a:pt x="8290" y="154840"/>
                  <a:pt x="24870" y="119860"/>
                </a:cubicBezTo>
                <a:cubicBezTo>
                  <a:pt x="41451" y="84881"/>
                  <a:pt x="64877" y="58031"/>
                  <a:pt x="95150" y="39312"/>
                </a:cubicBezTo>
                <a:cubicBezTo>
                  <a:pt x="125422" y="20592"/>
                  <a:pt x="160027" y="11232"/>
                  <a:pt x="198964" y="11232"/>
                </a:cubicBezTo>
                <a:close/>
                <a:moveTo>
                  <a:pt x="2050093" y="0"/>
                </a:moveTo>
                <a:cubicBezTo>
                  <a:pt x="2065925" y="0"/>
                  <a:pt x="2078547" y="4493"/>
                  <a:pt x="2087961" y="13478"/>
                </a:cubicBezTo>
                <a:cubicBezTo>
                  <a:pt x="2097374" y="22464"/>
                  <a:pt x="2102081" y="33910"/>
                  <a:pt x="2102081" y="47816"/>
                </a:cubicBezTo>
                <a:cubicBezTo>
                  <a:pt x="2102081" y="61936"/>
                  <a:pt x="2097320" y="73489"/>
                  <a:pt x="2087800" y="82474"/>
                </a:cubicBezTo>
                <a:cubicBezTo>
                  <a:pt x="2078280" y="91460"/>
                  <a:pt x="2065711" y="95952"/>
                  <a:pt x="2050093" y="95952"/>
                </a:cubicBezTo>
                <a:cubicBezTo>
                  <a:pt x="2034475" y="95952"/>
                  <a:pt x="2021906" y="91460"/>
                  <a:pt x="2012386" y="82474"/>
                </a:cubicBezTo>
                <a:cubicBezTo>
                  <a:pt x="2002866" y="73489"/>
                  <a:pt x="1998105" y="61936"/>
                  <a:pt x="1998105" y="47816"/>
                </a:cubicBezTo>
                <a:cubicBezTo>
                  <a:pt x="1998105" y="33910"/>
                  <a:pt x="2002759" y="22464"/>
                  <a:pt x="2012065" y="13478"/>
                </a:cubicBezTo>
                <a:cubicBezTo>
                  <a:pt x="2021372" y="4493"/>
                  <a:pt x="2034047" y="0"/>
                  <a:pt x="205009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2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8751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wipe(left)">
                                      <p:cBhvr>
                                        <p:cTn id="11"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61CB79EB-F9CD-4933-BABD-E2B93CBB1419}"/>
              </a:ext>
            </a:extLst>
          </p:cNvPr>
          <p:cNvGrpSpPr/>
          <p:nvPr/>
        </p:nvGrpSpPr>
        <p:grpSpPr>
          <a:xfrm>
            <a:off x="139065" y="-3170741"/>
            <a:ext cx="11704320" cy="2690722"/>
            <a:chOff x="1294118" y="2506503"/>
            <a:chExt cx="9247085" cy="2690722"/>
          </a:xfrm>
        </p:grpSpPr>
        <p:sp>
          <p:nvSpPr>
            <p:cNvPr id="113" name="Rectangle 112">
              <a:extLst>
                <a:ext uri="{FF2B5EF4-FFF2-40B4-BE49-F238E27FC236}">
                  <a16:creationId xmlns:a16="http://schemas.microsoft.com/office/drawing/2014/main" id="{80090402-C8D2-4AB9-8C95-388453842FF8}"/>
                </a:ext>
              </a:extLst>
            </p:cNvPr>
            <p:cNvSpPr/>
            <p:nvPr/>
          </p:nvSpPr>
          <p:spPr>
            <a:xfrm>
              <a:off x="1294118" y="2506503"/>
              <a:ext cx="1371600" cy="1225296"/>
            </a:xfrm>
            <a:prstGeom prst="rect">
              <a:avLst/>
            </a:prstGeom>
            <a:solidFill>
              <a:srgbClr val="C55A11">
                <a:alpha val="5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chemeClr val="bg1"/>
                  </a:solidFill>
                  <a:cs typeface="Times New Roman" panose="02020603050405020304" pitchFamily="18" charset="0"/>
                </a:rPr>
                <a:t>Input: Bottle by hand</a:t>
              </a:r>
            </a:p>
          </p:txBody>
        </p:sp>
        <p:sp>
          <p:nvSpPr>
            <p:cNvPr id="114" name="Rectangle 113">
              <a:extLst>
                <a:ext uri="{FF2B5EF4-FFF2-40B4-BE49-F238E27FC236}">
                  <a16:creationId xmlns:a16="http://schemas.microsoft.com/office/drawing/2014/main" id="{30F1C391-15B5-4657-BB77-05816FEE4736}"/>
                </a:ext>
              </a:extLst>
            </p:cNvPr>
            <p:cNvSpPr/>
            <p:nvPr/>
          </p:nvSpPr>
          <p:spPr>
            <a:xfrm>
              <a:off x="9153516" y="3971929"/>
              <a:ext cx="1371600" cy="1225296"/>
            </a:xfrm>
            <a:prstGeom prst="rect">
              <a:avLst/>
            </a:prstGeom>
            <a:solidFill>
              <a:srgbClr val="C55A11">
                <a:alpha val="5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chemeClr val="bg1"/>
                  </a:solidFill>
                  <a:cs typeface="Times New Roman" panose="02020603050405020304" pitchFamily="18" charset="0"/>
                </a:rPr>
                <a:t>Repeat</a:t>
              </a:r>
            </a:p>
          </p:txBody>
        </p:sp>
        <p:sp>
          <p:nvSpPr>
            <p:cNvPr id="115" name="Rectangle 114">
              <a:extLst>
                <a:ext uri="{FF2B5EF4-FFF2-40B4-BE49-F238E27FC236}">
                  <a16:creationId xmlns:a16="http://schemas.microsoft.com/office/drawing/2014/main" id="{84EA5D5C-16D6-4DD5-8538-38144AFCD8A0}"/>
                </a:ext>
              </a:extLst>
            </p:cNvPr>
            <p:cNvSpPr/>
            <p:nvPr/>
          </p:nvSpPr>
          <p:spPr>
            <a:xfrm>
              <a:off x="9169603" y="2506503"/>
              <a:ext cx="1371600" cy="1225296"/>
            </a:xfrm>
            <a:prstGeom prst="rect">
              <a:avLst/>
            </a:prstGeom>
            <a:solidFill>
              <a:srgbClr val="C55A11">
                <a:alpha val="5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chemeClr val="bg1"/>
                  </a:solidFill>
                  <a:cs typeface="Times New Roman" panose="02020603050405020304" pitchFamily="18" charset="0"/>
                </a:rPr>
                <a:t>Output: bottle by hand</a:t>
              </a:r>
            </a:p>
          </p:txBody>
        </p:sp>
        <p:sp>
          <p:nvSpPr>
            <p:cNvPr id="116" name="Rectangle 115">
              <a:extLst>
                <a:ext uri="{FF2B5EF4-FFF2-40B4-BE49-F238E27FC236}">
                  <a16:creationId xmlns:a16="http://schemas.microsoft.com/office/drawing/2014/main" id="{9C3C6B85-0B8C-44B9-AE71-11B100673686}"/>
                </a:ext>
              </a:extLst>
            </p:cNvPr>
            <p:cNvSpPr/>
            <p:nvPr/>
          </p:nvSpPr>
          <p:spPr>
            <a:xfrm>
              <a:off x="7156228" y="2506503"/>
              <a:ext cx="1371600" cy="1225296"/>
            </a:xfrm>
            <a:prstGeom prst="rect">
              <a:avLst/>
            </a:prstGeom>
            <a:solidFill>
              <a:srgbClr val="C55A11">
                <a:alpha val="5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chemeClr val="bg1"/>
                  </a:solidFill>
                  <a:cs typeface="Times New Roman" panose="02020603050405020304" pitchFamily="18" charset="0"/>
                </a:rPr>
                <a:t>Bottle is labelled</a:t>
              </a:r>
            </a:p>
          </p:txBody>
        </p:sp>
        <p:sp>
          <p:nvSpPr>
            <p:cNvPr id="117" name="Rectangle 116">
              <a:extLst>
                <a:ext uri="{FF2B5EF4-FFF2-40B4-BE49-F238E27FC236}">
                  <a16:creationId xmlns:a16="http://schemas.microsoft.com/office/drawing/2014/main" id="{1F3B28C9-D79B-46E8-A3D1-05DE42578F14}"/>
                </a:ext>
              </a:extLst>
            </p:cNvPr>
            <p:cNvSpPr/>
            <p:nvPr/>
          </p:nvSpPr>
          <p:spPr>
            <a:xfrm>
              <a:off x="3216907" y="2506503"/>
              <a:ext cx="1371600" cy="1225296"/>
            </a:xfrm>
            <a:prstGeom prst="rect">
              <a:avLst/>
            </a:prstGeom>
            <a:solidFill>
              <a:srgbClr val="C55A11">
                <a:alpha val="5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chemeClr val="bg1"/>
                  </a:solidFill>
                  <a:cs typeface="Times New Roman" panose="02020603050405020304" pitchFamily="18" charset="0"/>
                </a:rPr>
                <a:t>Bottle roll to labeling placement</a:t>
              </a:r>
            </a:p>
          </p:txBody>
        </p:sp>
        <p:sp>
          <p:nvSpPr>
            <p:cNvPr id="118" name="Rectangle 117">
              <a:extLst>
                <a:ext uri="{FF2B5EF4-FFF2-40B4-BE49-F238E27FC236}">
                  <a16:creationId xmlns:a16="http://schemas.microsoft.com/office/drawing/2014/main" id="{9DEF8782-4EF6-467A-AF6E-00993640CF5A}"/>
                </a:ext>
              </a:extLst>
            </p:cNvPr>
            <p:cNvSpPr/>
            <p:nvPr/>
          </p:nvSpPr>
          <p:spPr>
            <a:xfrm>
              <a:off x="5159263" y="2506503"/>
              <a:ext cx="1371600" cy="1225296"/>
            </a:xfrm>
            <a:prstGeom prst="rect">
              <a:avLst/>
            </a:prstGeom>
            <a:solidFill>
              <a:srgbClr val="C55A11">
                <a:alpha val="5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chemeClr val="bg1"/>
                  </a:solidFill>
                  <a:cs typeface="Times New Roman" panose="02020603050405020304" pitchFamily="18" charset="0"/>
                </a:rPr>
                <a:t>Machine begin to run</a:t>
              </a:r>
            </a:p>
          </p:txBody>
        </p:sp>
        <p:sp>
          <p:nvSpPr>
            <p:cNvPr id="119" name="Arrow: Right 118">
              <a:extLst>
                <a:ext uri="{FF2B5EF4-FFF2-40B4-BE49-F238E27FC236}">
                  <a16:creationId xmlns:a16="http://schemas.microsoft.com/office/drawing/2014/main" id="{2EDA2732-95C4-4BCF-AC80-BED456B4CF18}"/>
                </a:ext>
              </a:extLst>
            </p:cNvPr>
            <p:cNvSpPr/>
            <p:nvPr/>
          </p:nvSpPr>
          <p:spPr>
            <a:xfrm>
              <a:off x="2679946" y="2751678"/>
              <a:ext cx="536961" cy="735640"/>
            </a:xfrm>
            <a:prstGeom prst="rightArrow">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Arrow: Right 119">
              <a:extLst>
                <a:ext uri="{FF2B5EF4-FFF2-40B4-BE49-F238E27FC236}">
                  <a16:creationId xmlns:a16="http://schemas.microsoft.com/office/drawing/2014/main" id="{43B3E431-E791-46C9-ACA0-81C4B76F6690}"/>
                </a:ext>
              </a:extLst>
            </p:cNvPr>
            <p:cNvSpPr/>
            <p:nvPr/>
          </p:nvSpPr>
          <p:spPr>
            <a:xfrm>
              <a:off x="4602590" y="2751678"/>
              <a:ext cx="565111" cy="735640"/>
            </a:xfrm>
            <a:prstGeom prst="rightArrow">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 Right 120">
              <a:extLst>
                <a:ext uri="{FF2B5EF4-FFF2-40B4-BE49-F238E27FC236}">
                  <a16:creationId xmlns:a16="http://schemas.microsoft.com/office/drawing/2014/main" id="{49D2FEA5-6718-4B7E-B026-C10254F4663E}"/>
                </a:ext>
              </a:extLst>
            </p:cNvPr>
            <p:cNvSpPr/>
            <p:nvPr/>
          </p:nvSpPr>
          <p:spPr>
            <a:xfrm>
              <a:off x="6535130" y="2751678"/>
              <a:ext cx="630623" cy="735640"/>
            </a:xfrm>
            <a:prstGeom prst="rightArrow">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Right 121">
              <a:extLst>
                <a:ext uri="{FF2B5EF4-FFF2-40B4-BE49-F238E27FC236}">
                  <a16:creationId xmlns:a16="http://schemas.microsoft.com/office/drawing/2014/main" id="{E0ABA8B8-0968-4DB4-AC30-329D87F579CA}"/>
                </a:ext>
              </a:extLst>
            </p:cNvPr>
            <p:cNvSpPr/>
            <p:nvPr/>
          </p:nvSpPr>
          <p:spPr>
            <a:xfrm>
              <a:off x="8537526" y="2751678"/>
              <a:ext cx="630623" cy="735640"/>
            </a:xfrm>
            <a:prstGeom prst="rightArrow">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Bent-Up 122">
              <a:extLst>
                <a:ext uri="{FF2B5EF4-FFF2-40B4-BE49-F238E27FC236}">
                  <a16:creationId xmlns:a16="http://schemas.microsoft.com/office/drawing/2014/main" id="{CF1A871A-BA54-4A43-BF70-C2AB73FDB833}"/>
                </a:ext>
              </a:extLst>
            </p:cNvPr>
            <p:cNvSpPr/>
            <p:nvPr/>
          </p:nvSpPr>
          <p:spPr>
            <a:xfrm rot="5400000">
              <a:off x="7996278" y="3679070"/>
              <a:ext cx="1120596" cy="1226054"/>
            </a:xfrm>
            <a:prstGeom prst="bentUpArrow">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D7832B18-8A97-4753-A28C-D5EF2288E72B}"/>
              </a:ext>
            </a:extLst>
          </p:cNvPr>
          <p:cNvGrpSpPr/>
          <p:nvPr/>
        </p:nvGrpSpPr>
        <p:grpSpPr>
          <a:xfrm>
            <a:off x="1131537" y="1246553"/>
            <a:ext cx="9928926" cy="4364894"/>
            <a:chOff x="1131537" y="1246553"/>
            <a:chExt cx="9928926" cy="4364894"/>
          </a:xfrm>
        </p:grpSpPr>
        <p:pic>
          <p:nvPicPr>
            <p:cNvPr id="125" name="Picture 124">
              <a:extLst>
                <a:ext uri="{FF2B5EF4-FFF2-40B4-BE49-F238E27FC236}">
                  <a16:creationId xmlns:a16="http://schemas.microsoft.com/office/drawing/2014/main" id="{7D835209-3A1A-4964-B4AA-24EC3386B1B9}"/>
                </a:ext>
              </a:extLst>
            </p:cNvPr>
            <p:cNvPicPr>
              <a:picLocks noChangeAspect="1"/>
            </p:cNvPicPr>
            <p:nvPr/>
          </p:nvPicPr>
          <p:blipFill rotWithShape="1">
            <a:blip r:embed="rId3"/>
            <a:srcRect l="6780" t="13200" r="5277" b="14199"/>
            <a:stretch/>
          </p:blipFill>
          <p:spPr>
            <a:xfrm>
              <a:off x="3370282" y="2236063"/>
              <a:ext cx="5451437" cy="3375384"/>
            </a:xfrm>
            <a:prstGeom prst="rect">
              <a:avLst/>
            </a:prstGeom>
          </p:spPr>
        </p:pic>
        <p:grpSp>
          <p:nvGrpSpPr>
            <p:cNvPr id="126" name="Group 125">
              <a:extLst>
                <a:ext uri="{FF2B5EF4-FFF2-40B4-BE49-F238E27FC236}">
                  <a16:creationId xmlns:a16="http://schemas.microsoft.com/office/drawing/2014/main" id="{6B1F4DC8-9FF1-49B1-B366-0E5CCED0867D}"/>
                </a:ext>
              </a:extLst>
            </p:cNvPr>
            <p:cNvGrpSpPr/>
            <p:nvPr/>
          </p:nvGrpSpPr>
          <p:grpSpPr>
            <a:xfrm>
              <a:off x="2523842" y="1259853"/>
              <a:ext cx="2717620" cy="1668471"/>
              <a:chOff x="2523842" y="1259853"/>
              <a:chExt cx="2717620" cy="1668471"/>
            </a:xfrm>
          </p:grpSpPr>
          <p:cxnSp>
            <p:nvCxnSpPr>
              <p:cNvPr id="147" name="Straight Connector 146">
                <a:extLst>
                  <a:ext uri="{FF2B5EF4-FFF2-40B4-BE49-F238E27FC236}">
                    <a16:creationId xmlns:a16="http://schemas.microsoft.com/office/drawing/2014/main" id="{78C009FC-AD46-4A76-A1EE-911B96BD0F8E}"/>
                  </a:ext>
                </a:extLst>
              </p:cNvPr>
              <p:cNvCxnSpPr>
                <a:cxnSpLocks/>
              </p:cNvCxnSpPr>
              <p:nvPr/>
            </p:nvCxnSpPr>
            <p:spPr>
              <a:xfrm flipH="1" flipV="1">
                <a:off x="4277745" y="1818155"/>
                <a:ext cx="963717" cy="1110169"/>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3C34234-2B9C-486A-B173-2DFCC2B9FB55}"/>
                  </a:ext>
                </a:extLst>
              </p:cNvPr>
              <p:cNvCxnSpPr>
                <a:cxnSpLocks/>
              </p:cNvCxnSpPr>
              <p:nvPr/>
            </p:nvCxnSpPr>
            <p:spPr>
              <a:xfrm flipH="1">
                <a:off x="2524265" y="1818155"/>
                <a:ext cx="1753478"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90B182B-4D09-497A-96C0-962309C6358D}"/>
                  </a:ext>
                </a:extLst>
              </p:cNvPr>
              <p:cNvSpPr txBox="1"/>
              <p:nvPr/>
            </p:nvSpPr>
            <p:spPr>
              <a:xfrm flipH="1">
                <a:off x="2523842" y="1259853"/>
                <a:ext cx="1753478"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Bottle A</a:t>
                </a:r>
              </a:p>
            </p:txBody>
          </p:sp>
        </p:grpSp>
        <p:grpSp>
          <p:nvGrpSpPr>
            <p:cNvPr id="127" name="Group 126">
              <a:extLst>
                <a:ext uri="{FF2B5EF4-FFF2-40B4-BE49-F238E27FC236}">
                  <a16:creationId xmlns:a16="http://schemas.microsoft.com/office/drawing/2014/main" id="{72D64DEE-312E-4114-B0C0-312B09D38A45}"/>
                </a:ext>
              </a:extLst>
            </p:cNvPr>
            <p:cNvGrpSpPr/>
            <p:nvPr/>
          </p:nvGrpSpPr>
          <p:grpSpPr>
            <a:xfrm>
              <a:off x="1203207" y="2066114"/>
              <a:ext cx="3229360" cy="1435582"/>
              <a:chOff x="1203207" y="2066114"/>
              <a:chExt cx="3229360" cy="1435582"/>
            </a:xfrm>
          </p:grpSpPr>
          <p:cxnSp>
            <p:nvCxnSpPr>
              <p:cNvPr id="144" name="Straight Connector 143">
                <a:extLst>
                  <a:ext uri="{FF2B5EF4-FFF2-40B4-BE49-F238E27FC236}">
                    <a16:creationId xmlns:a16="http://schemas.microsoft.com/office/drawing/2014/main" id="{29F4EA39-168C-4898-98EE-208AA121BFC1}"/>
                  </a:ext>
                </a:extLst>
              </p:cNvPr>
              <p:cNvCxnSpPr>
                <a:cxnSpLocks/>
              </p:cNvCxnSpPr>
              <p:nvPr/>
            </p:nvCxnSpPr>
            <p:spPr>
              <a:xfrm flipH="1" flipV="1">
                <a:off x="3183178" y="2617722"/>
                <a:ext cx="1249389" cy="883974"/>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F1764FB-0D6D-4B9E-9525-B230FE025620}"/>
                  </a:ext>
                </a:extLst>
              </p:cNvPr>
              <p:cNvCxnSpPr>
                <a:cxnSpLocks/>
              </p:cNvCxnSpPr>
              <p:nvPr/>
            </p:nvCxnSpPr>
            <p:spPr>
              <a:xfrm>
                <a:off x="1209471" y="2617721"/>
                <a:ext cx="1973706"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D0A1FC1-0A56-4DCE-AED9-BA9CBC007F6D}"/>
                  </a:ext>
                </a:extLst>
              </p:cNvPr>
              <p:cNvSpPr txBox="1"/>
              <p:nvPr/>
            </p:nvSpPr>
            <p:spPr>
              <a:xfrm flipH="1">
                <a:off x="1203207" y="2066114"/>
                <a:ext cx="1753478"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Bottle B</a:t>
                </a:r>
              </a:p>
            </p:txBody>
          </p:sp>
        </p:grpSp>
        <p:grpSp>
          <p:nvGrpSpPr>
            <p:cNvPr id="128" name="Group 127">
              <a:extLst>
                <a:ext uri="{FF2B5EF4-FFF2-40B4-BE49-F238E27FC236}">
                  <a16:creationId xmlns:a16="http://schemas.microsoft.com/office/drawing/2014/main" id="{98C6A909-E22A-48CD-A442-06D102A87F41}"/>
                </a:ext>
              </a:extLst>
            </p:cNvPr>
            <p:cNvGrpSpPr/>
            <p:nvPr/>
          </p:nvGrpSpPr>
          <p:grpSpPr>
            <a:xfrm>
              <a:off x="1131537" y="2950089"/>
              <a:ext cx="4102145" cy="1514715"/>
              <a:chOff x="1131537" y="2950089"/>
              <a:chExt cx="4102145" cy="1514715"/>
            </a:xfrm>
          </p:grpSpPr>
          <p:cxnSp>
            <p:nvCxnSpPr>
              <p:cNvPr id="141" name="Straight Connector 140">
                <a:extLst>
                  <a:ext uri="{FF2B5EF4-FFF2-40B4-BE49-F238E27FC236}">
                    <a16:creationId xmlns:a16="http://schemas.microsoft.com/office/drawing/2014/main" id="{BBB57C6F-E8A3-44BE-A390-35A0DA1C0174}"/>
                  </a:ext>
                </a:extLst>
              </p:cNvPr>
              <p:cNvCxnSpPr>
                <a:cxnSpLocks/>
              </p:cNvCxnSpPr>
              <p:nvPr/>
            </p:nvCxnSpPr>
            <p:spPr>
              <a:xfrm flipH="1" flipV="1">
                <a:off x="3111509" y="3501698"/>
                <a:ext cx="2122173" cy="963106"/>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0220D79-84A7-44DD-AA74-91987B489F9D}"/>
                  </a:ext>
                </a:extLst>
              </p:cNvPr>
              <p:cNvCxnSpPr>
                <a:cxnSpLocks/>
              </p:cNvCxnSpPr>
              <p:nvPr/>
            </p:nvCxnSpPr>
            <p:spPr>
              <a:xfrm>
                <a:off x="1137801" y="3501696"/>
                <a:ext cx="1973706"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82C99BE4-4A11-4ABB-B6C3-6BB52E045B7B}"/>
                  </a:ext>
                </a:extLst>
              </p:cNvPr>
              <p:cNvSpPr txBox="1"/>
              <p:nvPr/>
            </p:nvSpPr>
            <p:spPr>
              <a:xfrm flipH="1">
                <a:off x="1131537" y="2950089"/>
                <a:ext cx="1753478"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Servo 1</a:t>
                </a:r>
              </a:p>
            </p:txBody>
          </p:sp>
        </p:grpSp>
        <p:grpSp>
          <p:nvGrpSpPr>
            <p:cNvPr id="129" name="Group 128">
              <a:extLst>
                <a:ext uri="{FF2B5EF4-FFF2-40B4-BE49-F238E27FC236}">
                  <a16:creationId xmlns:a16="http://schemas.microsoft.com/office/drawing/2014/main" id="{88F77AAD-825D-4946-8CC9-40EBB8A22497}"/>
                </a:ext>
              </a:extLst>
            </p:cNvPr>
            <p:cNvGrpSpPr/>
            <p:nvPr/>
          </p:nvGrpSpPr>
          <p:grpSpPr>
            <a:xfrm>
              <a:off x="1176940" y="4519210"/>
              <a:ext cx="3216581" cy="738751"/>
              <a:chOff x="1176940" y="4519210"/>
              <a:chExt cx="3216581" cy="738751"/>
            </a:xfrm>
          </p:grpSpPr>
          <p:cxnSp>
            <p:nvCxnSpPr>
              <p:cNvPr id="138" name="Straight Connector 137">
                <a:extLst>
                  <a:ext uri="{FF2B5EF4-FFF2-40B4-BE49-F238E27FC236}">
                    <a16:creationId xmlns:a16="http://schemas.microsoft.com/office/drawing/2014/main" id="{360B7E71-A8EC-463A-8F12-21A476A3BC55}"/>
                  </a:ext>
                </a:extLst>
              </p:cNvPr>
              <p:cNvCxnSpPr>
                <a:cxnSpLocks/>
              </p:cNvCxnSpPr>
              <p:nvPr/>
            </p:nvCxnSpPr>
            <p:spPr>
              <a:xfrm flipH="1">
                <a:off x="3156914" y="4519210"/>
                <a:ext cx="1236607" cy="738751"/>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7210ED1-D679-4B1F-9049-8C6255D5479F}"/>
                  </a:ext>
                </a:extLst>
              </p:cNvPr>
              <p:cNvCxnSpPr>
                <a:cxnSpLocks/>
              </p:cNvCxnSpPr>
              <p:nvPr/>
            </p:nvCxnSpPr>
            <p:spPr>
              <a:xfrm>
                <a:off x="1183204" y="5257959"/>
                <a:ext cx="1973706"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BD46FB3-9893-4227-B7D9-AC72E8937230}"/>
                  </a:ext>
                </a:extLst>
              </p:cNvPr>
              <p:cNvSpPr txBox="1"/>
              <p:nvPr/>
            </p:nvSpPr>
            <p:spPr>
              <a:xfrm flipH="1">
                <a:off x="1176940" y="4706352"/>
                <a:ext cx="1753478"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Servo 2</a:t>
                </a:r>
              </a:p>
            </p:txBody>
          </p:sp>
        </p:grpSp>
        <p:grpSp>
          <p:nvGrpSpPr>
            <p:cNvPr id="130" name="Group 129">
              <a:extLst>
                <a:ext uri="{FF2B5EF4-FFF2-40B4-BE49-F238E27FC236}">
                  <a16:creationId xmlns:a16="http://schemas.microsoft.com/office/drawing/2014/main" id="{E04A88E2-178C-4026-9049-85A8071C347E}"/>
                </a:ext>
              </a:extLst>
            </p:cNvPr>
            <p:cNvGrpSpPr/>
            <p:nvPr/>
          </p:nvGrpSpPr>
          <p:grpSpPr>
            <a:xfrm>
              <a:off x="5394564" y="1246553"/>
              <a:ext cx="2557759" cy="1336779"/>
              <a:chOff x="5394564" y="1246553"/>
              <a:chExt cx="2557759" cy="1336779"/>
            </a:xfrm>
          </p:grpSpPr>
          <p:cxnSp>
            <p:nvCxnSpPr>
              <p:cNvPr id="135" name="Straight Connector 134">
                <a:extLst>
                  <a:ext uri="{FF2B5EF4-FFF2-40B4-BE49-F238E27FC236}">
                    <a16:creationId xmlns:a16="http://schemas.microsoft.com/office/drawing/2014/main" id="{7918B8E4-0C0D-45D7-A389-105C88632859}"/>
                  </a:ext>
                </a:extLst>
              </p:cNvPr>
              <p:cNvCxnSpPr>
                <a:cxnSpLocks/>
              </p:cNvCxnSpPr>
              <p:nvPr/>
            </p:nvCxnSpPr>
            <p:spPr>
              <a:xfrm flipV="1">
                <a:off x="5394564" y="1800842"/>
                <a:ext cx="804281" cy="78249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5254837-F838-4A3F-BF39-8DD9D51587FE}"/>
                  </a:ext>
                </a:extLst>
              </p:cNvPr>
              <p:cNvCxnSpPr>
                <a:cxnSpLocks/>
              </p:cNvCxnSpPr>
              <p:nvPr/>
            </p:nvCxnSpPr>
            <p:spPr>
              <a:xfrm flipH="1">
                <a:off x="6198845" y="1800842"/>
                <a:ext cx="1753478"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C1F9F33D-1D89-4417-A9C9-2483ECD13053}"/>
                  </a:ext>
                </a:extLst>
              </p:cNvPr>
              <p:cNvSpPr txBox="1"/>
              <p:nvPr/>
            </p:nvSpPr>
            <p:spPr>
              <a:xfrm>
                <a:off x="6198845" y="1246553"/>
                <a:ext cx="1753478" cy="523220"/>
              </a:xfrm>
              <a:prstGeom prst="rect">
                <a:avLst/>
              </a:prstGeom>
              <a:noFill/>
            </p:spPr>
            <p:txBody>
              <a:bodyPr wrap="square" rtlCol="0">
                <a:spAutoFit/>
              </a:bodyPr>
              <a:lstStyle/>
              <a:p>
                <a:pPr algn="r"/>
                <a:r>
                  <a:rPr lang="en-US" sz="2800" dirty="0">
                    <a:solidFill>
                      <a:schemeClr val="bg1"/>
                    </a:solidFill>
                    <a:latin typeface="Roboto" panose="02000000000000000000" pitchFamily="2" charset="0"/>
                    <a:ea typeface="Roboto" panose="02000000000000000000" pitchFamily="2" charset="0"/>
                  </a:rPr>
                  <a:t>Sensor 2</a:t>
                </a:r>
              </a:p>
            </p:txBody>
          </p:sp>
        </p:grpSp>
        <p:grpSp>
          <p:nvGrpSpPr>
            <p:cNvPr id="131" name="Group 130">
              <a:extLst>
                <a:ext uri="{FF2B5EF4-FFF2-40B4-BE49-F238E27FC236}">
                  <a16:creationId xmlns:a16="http://schemas.microsoft.com/office/drawing/2014/main" id="{D785FEBC-00F8-4C6E-90F8-2385F613BB1C}"/>
                </a:ext>
              </a:extLst>
            </p:cNvPr>
            <p:cNvGrpSpPr/>
            <p:nvPr/>
          </p:nvGrpSpPr>
          <p:grpSpPr>
            <a:xfrm>
              <a:off x="6586232" y="3263586"/>
              <a:ext cx="4474231" cy="1704376"/>
              <a:chOff x="6586232" y="3263586"/>
              <a:chExt cx="4474231" cy="1704376"/>
            </a:xfrm>
          </p:grpSpPr>
          <p:cxnSp>
            <p:nvCxnSpPr>
              <p:cNvPr id="132" name="Straight Connector 131">
                <a:extLst>
                  <a:ext uri="{FF2B5EF4-FFF2-40B4-BE49-F238E27FC236}">
                    <a16:creationId xmlns:a16="http://schemas.microsoft.com/office/drawing/2014/main" id="{A35D0582-08FC-4DD3-82CD-59EFECC67FC6}"/>
                  </a:ext>
                </a:extLst>
              </p:cNvPr>
              <p:cNvCxnSpPr>
                <a:cxnSpLocks/>
              </p:cNvCxnSpPr>
              <p:nvPr/>
            </p:nvCxnSpPr>
            <p:spPr>
              <a:xfrm flipV="1">
                <a:off x="6586232" y="3786808"/>
                <a:ext cx="2498569" cy="1181154"/>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8C6AF5C-D8B1-40D3-91F6-802EE8F8A84E}"/>
                  </a:ext>
                </a:extLst>
              </p:cNvPr>
              <p:cNvCxnSpPr>
                <a:cxnSpLocks/>
              </p:cNvCxnSpPr>
              <p:nvPr/>
            </p:nvCxnSpPr>
            <p:spPr>
              <a:xfrm flipH="1">
                <a:off x="9085359" y="3786806"/>
                <a:ext cx="1975104"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1D3B94FC-F4D3-451D-9C3F-A7C7150E06BC}"/>
                  </a:ext>
                </a:extLst>
              </p:cNvPr>
              <p:cNvSpPr txBox="1"/>
              <p:nvPr/>
            </p:nvSpPr>
            <p:spPr>
              <a:xfrm>
                <a:off x="9304815" y="3263586"/>
                <a:ext cx="1755648" cy="523220"/>
              </a:xfrm>
              <a:prstGeom prst="rect">
                <a:avLst/>
              </a:prstGeom>
              <a:noFill/>
            </p:spPr>
            <p:txBody>
              <a:bodyPr wrap="square" rtlCol="0">
                <a:spAutoFit/>
              </a:bodyPr>
              <a:lstStyle/>
              <a:p>
                <a:pPr algn="r"/>
                <a:r>
                  <a:rPr lang="en-US" sz="2800" dirty="0">
                    <a:solidFill>
                      <a:schemeClr val="bg1"/>
                    </a:solidFill>
                    <a:latin typeface="Roboto" panose="02000000000000000000" pitchFamily="2" charset="0"/>
                    <a:ea typeface="Roboto" panose="02000000000000000000" pitchFamily="2" charset="0"/>
                  </a:rPr>
                  <a:t>Sensor 1</a:t>
                </a:r>
              </a:p>
            </p:txBody>
          </p:sp>
        </p:grpSp>
      </p:grpSp>
    </p:spTree>
    <p:extLst>
      <p:ext uri="{BB962C8B-B14F-4D97-AF65-F5344CB8AC3E}">
        <p14:creationId xmlns:p14="http://schemas.microsoft.com/office/powerpoint/2010/main" val="335755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0 L 0 0.13472 " pathEditMode="relative" rAng="0" ptsTypes="AA">
                                      <p:cBhvr>
                                        <p:cTn id="11" dur="1250" fill="hold"/>
                                        <p:tgtEl>
                                          <p:spTgt spid="124"/>
                                        </p:tgtEl>
                                        <p:attrNameLst>
                                          <p:attrName>ppt_x</p:attrName>
                                          <p:attrName>ppt_y</p:attrName>
                                        </p:attrNameLst>
                                      </p:cBhvr>
                                      <p:rCtr x="0" y="6736"/>
                                    </p:animMotion>
                                  </p:childTnLst>
                                </p:cTn>
                              </p:par>
                              <p:par>
                                <p:cTn id="12" presetID="42" presetClass="path" presetSubtype="0" accel="50000" decel="50000" fill="hold" nodeType="withEffect">
                                  <p:stCondLst>
                                    <p:cond delay="250"/>
                                  </p:stCondLst>
                                  <p:childTnLst>
                                    <p:animMotion origin="layout" path="M 3.75E-6 2.22222E-6 L 3.75E-6 0.50486 " pathEditMode="relative" rAng="0" ptsTypes="AA">
                                      <p:cBhvr>
                                        <p:cTn id="13" dur="1500" fill="hold"/>
                                        <p:tgtEl>
                                          <p:spTgt spid="112"/>
                                        </p:tgtEl>
                                        <p:attrNameLst>
                                          <p:attrName>ppt_x</p:attrName>
                                          <p:attrName>ppt_y</p:attrName>
                                        </p:attrNameLst>
                                      </p:cBhvr>
                                      <p:rCtr x="0" y="2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6B8A43C-F2A8-46F3-A4F4-9EBAFB6067A2}"/>
              </a:ext>
            </a:extLst>
          </p:cNvPr>
          <p:cNvSpPr txBox="1"/>
          <p:nvPr/>
        </p:nvSpPr>
        <p:spPr>
          <a:xfrm>
            <a:off x="3524640" y="602193"/>
            <a:ext cx="5142719" cy="971401"/>
          </a:xfrm>
          <a:custGeom>
            <a:avLst/>
            <a:gdLst/>
            <a:ahLst/>
            <a:cxnLst/>
            <a:rect l="l" t="t" r="r" b="b"/>
            <a:pathLst>
              <a:path w="5142719" h="971401">
                <a:moveTo>
                  <a:pt x="3185229" y="519540"/>
                </a:moveTo>
                <a:cubicBezTo>
                  <a:pt x="3113237" y="519540"/>
                  <a:pt x="3074918" y="544423"/>
                  <a:pt x="3070273" y="594187"/>
                </a:cubicBezTo>
                <a:lnTo>
                  <a:pt x="3069776" y="602647"/>
                </a:lnTo>
                <a:cubicBezTo>
                  <a:pt x="3069776" y="620562"/>
                  <a:pt x="3076079" y="635325"/>
                  <a:pt x="3088686" y="646937"/>
                </a:cubicBezTo>
                <a:cubicBezTo>
                  <a:pt x="3101293" y="658549"/>
                  <a:pt x="3118545" y="664355"/>
                  <a:pt x="3140441" y="664355"/>
                </a:cubicBezTo>
                <a:cubicBezTo>
                  <a:pt x="3161674" y="664355"/>
                  <a:pt x="3181248" y="659627"/>
                  <a:pt x="3199163" y="650172"/>
                </a:cubicBezTo>
                <a:cubicBezTo>
                  <a:pt x="3217078" y="640717"/>
                  <a:pt x="3230349" y="628027"/>
                  <a:pt x="3238975" y="612102"/>
                </a:cubicBezTo>
                <a:lnTo>
                  <a:pt x="3238975" y="519540"/>
                </a:lnTo>
                <a:close/>
                <a:moveTo>
                  <a:pt x="1545934" y="332924"/>
                </a:moveTo>
                <a:cubicBezTo>
                  <a:pt x="1500814" y="332924"/>
                  <a:pt x="1469794" y="350175"/>
                  <a:pt x="1452874" y="384679"/>
                </a:cubicBezTo>
                <a:lnTo>
                  <a:pt x="1452874" y="605135"/>
                </a:lnTo>
                <a:cubicBezTo>
                  <a:pt x="1470458" y="640634"/>
                  <a:pt x="1501809" y="658383"/>
                  <a:pt x="1546929" y="658383"/>
                </a:cubicBezTo>
                <a:cubicBezTo>
                  <a:pt x="1615604" y="658383"/>
                  <a:pt x="1649941" y="602149"/>
                  <a:pt x="1649941" y="489682"/>
                </a:cubicBezTo>
                <a:cubicBezTo>
                  <a:pt x="1649941" y="439585"/>
                  <a:pt x="1641067" y="400935"/>
                  <a:pt x="1623317" y="373731"/>
                </a:cubicBezTo>
                <a:cubicBezTo>
                  <a:pt x="1605568" y="346526"/>
                  <a:pt x="1579774" y="332924"/>
                  <a:pt x="1545934" y="332924"/>
                </a:cubicBezTo>
                <a:close/>
                <a:moveTo>
                  <a:pt x="974434" y="332924"/>
                </a:moveTo>
                <a:cubicBezTo>
                  <a:pt x="929314" y="332924"/>
                  <a:pt x="898294" y="350175"/>
                  <a:pt x="881374" y="384679"/>
                </a:cubicBezTo>
                <a:lnTo>
                  <a:pt x="881374" y="605135"/>
                </a:lnTo>
                <a:cubicBezTo>
                  <a:pt x="898958" y="640634"/>
                  <a:pt x="930309" y="658383"/>
                  <a:pt x="975429" y="658383"/>
                </a:cubicBezTo>
                <a:cubicBezTo>
                  <a:pt x="1044104" y="658383"/>
                  <a:pt x="1078441" y="602149"/>
                  <a:pt x="1078441" y="489682"/>
                </a:cubicBezTo>
                <a:cubicBezTo>
                  <a:pt x="1078441" y="439585"/>
                  <a:pt x="1069567" y="400935"/>
                  <a:pt x="1051818" y="373731"/>
                </a:cubicBezTo>
                <a:cubicBezTo>
                  <a:pt x="1034068" y="346526"/>
                  <a:pt x="1008274" y="332924"/>
                  <a:pt x="974434" y="332924"/>
                </a:cubicBezTo>
                <a:close/>
                <a:moveTo>
                  <a:pt x="4331782" y="331928"/>
                </a:moveTo>
                <a:cubicBezTo>
                  <a:pt x="4296615" y="331928"/>
                  <a:pt x="4269411" y="345634"/>
                  <a:pt x="4250168" y="373046"/>
                </a:cubicBezTo>
                <a:cubicBezTo>
                  <a:pt x="4230926" y="400458"/>
                  <a:pt x="4221305" y="442906"/>
                  <a:pt x="4221305" y="500389"/>
                </a:cubicBezTo>
                <a:cubicBezTo>
                  <a:pt x="4221305" y="551558"/>
                  <a:pt x="4230926" y="590683"/>
                  <a:pt x="4250168" y="617763"/>
                </a:cubicBezTo>
                <a:cubicBezTo>
                  <a:pt x="4269411" y="644843"/>
                  <a:pt x="4296947" y="658383"/>
                  <a:pt x="4332777" y="658383"/>
                </a:cubicBezTo>
                <a:cubicBezTo>
                  <a:pt x="4367612" y="658383"/>
                  <a:pt x="4394817" y="645009"/>
                  <a:pt x="4414391" y="618260"/>
                </a:cubicBezTo>
                <a:cubicBezTo>
                  <a:pt x="4433965" y="591512"/>
                  <a:pt x="4443752" y="548733"/>
                  <a:pt x="4443752" y="489923"/>
                </a:cubicBezTo>
                <a:cubicBezTo>
                  <a:pt x="4443752" y="439749"/>
                  <a:pt x="4433965" y="400873"/>
                  <a:pt x="4414391" y="373295"/>
                </a:cubicBezTo>
                <a:cubicBezTo>
                  <a:pt x="4394817" y="345717"/>
                  <a:pt x="4367281" y="331928"/>
                  <a:pt x="4331782" y="331928"/>
                </a:cubicBezTo>
                <a:close/>
                <a:moveTo>
                  <a:pt x="3840645" y="225930"/>
                </a:moveTo>
                <a:lnTo>
                  <a:pt x="3984962" y="225930"/>
                </a:lnTo>
                <a:lnTo>
                  <a:pt x="3984962" y="764381"/>
                </a:lnTo>
                <a:lnTo>
                  <a:pt x="3840645" y="764381"/>
                </a:lnTo>
                <a:close/>
                <a:moveTo>
                  <a:pt x="2154720" y="225930"/>
                </a:moveTo>
                <a:lnTo>
                  <a:pt x="2299037" y="225930"/>
                </a:lnTo>
                <a:lnTo>
                  <a:pt x="2299037" y="764381"/>
                </a:lnTo>
                <a:lnTo>
                  <a:pt x="2154720" y="764381"/>
                </a:lnTo>
                <a:close/>
                <a:moveTo>
                  <a:pt x="338896" y="222944"/>
                </a:moveTo>
                <a:lnTo>
                  <a:pt x="248822" y="494160"/>
                </a:lnTo>
                <a:lnTo>
                  <a:pt x="429965" y="494160"/>
                </a:lnTo>
                <a:close/>
                <a:moveTo>
                  <a:pt x="4972525" y="215977"/>
                </a:moveTo>
                <a:cubicBezTo>
                  <a:pt x="5029588" y="215977"/>
                  <a:pt x="5072053" y="232731"/>
                  <a:pt x="5099921" y="266239"/>
                </a:cubicBezTo>
                <a:cubicBezTo>
                  <a:pt x="5127789" y="299748"/>
                  <a:pt x="5142055" y="349844"/>
                  <a:pt x="5142719" y="416528"/>
                </a:cubicBezTo>
                <a:lnTo>
                  <a:pt x="5142719" y="764381"/>
                </a:lnTo>
                <a:lnTo>
                  <a:pt x="4998899" y="764381"/>
                </a:lnTo>
                <a:lnTo>
                  <a:pt x="4998899" y="420012"/>
                </a:lnTo>
                <a:cubicBezTo>
                  <a:pt x="4998899" y="389489"/>
                  <a:pt x="4992265" y="367344"/>
                  <a:pt x="4978994" y="353576"/>
                </a:cubicBezTo>
                <a:cubicBezTo>
                  <a:pt x="4965723" y="339808"/>
                  <a:pt x="4943661" y="332924"/>
                  <a:pt x="4912807" y="332924"/>
                </a:cubicBezTo>
                <a:cubicBezTo>
                  <a:pt x="4872333" y="332924"/>
                  <a:pt x="4841976" y="350175"/>
                  <a:pt x="4821739" y="384679"/>
                </a:cubicBezTo>
                <a:lnTo>
                  <a:pt x="4821739" y="764381"/>
                </a:lnTo>
                <a:lnTo>
                  <a:pt x="4677919" y="764381"/>
                </a:lnTo>
                <a:lnTo>
                  <a:pt x="4677919" y="225930"/>
                </a:lnTo>
                <a:lnTo>
                  <a:pt x="4813279" y="225930"/>
                </a:lnTo>
                <a:lnTo>
                  <a:pt x="4817757" y="288136"/>
                </a:lnTo>
                <a:cubicBezTo>
                  <a:pt x="4856242" y="240030"/>
                  <a:pt x="4907831" y="215977"/>
                  <a:pt x="4972525" y="215977"/>
                </a:cubicBezTo>
                <a:close/>
                <a:moveTo>
                  <a:pt x="4331782" y="215977"/>
                </a:moveTo>
                <a:cubicBezTo>
                  <a:pt x="4404438" y="215977"/>
                  <a:pt x="4463741" y="238206"/>
                  <a:pt x="4509690" y="282662"/>
                </a:cubicBezTo>
                <a:cubicBezTo>
                  <a:pt x="4555639" y="327118"/>
                  <a:pt x="4581268" y="387499"/>
                  <a:pt x="4586576" y="463804"/>
                </a:cubicBezTo>
                <a:lnTo>
                  <a:pt x="4587571" y="500630"/>
                </a:lnTo>
                <a:cubicBezTo>
                  <a:pt x="4587571" y="583239"/>
                  <a:pt x="4564514" y="649508"/>
                  <a:pt x="4518398" y="699439"/>
                </a:cubicBezTo>
                <a:cubicBezTo>
                  <a:pt x="4472284" y="749369"/>
                  <a:pt x="4410410" y="774334"/>
                  <a:pt x="4332777" y="774334"/>
                </a:cubicBezTo>
                <a:cubicBezTo>
                  <a:pt x="4255145" y="774334"/>
                  <a:pt x="4193188" y="749452"/>
                  <a:pt x="4146907" y="699687"/>
                </a:cubicBezTo>
                <a:cubicBezTo>
                  <a:pt x="4100626" y="649923"/>
                  <a:pt x="4077486" y="582243"/>
                  <a:pt x="4077486" y="496649"/>
                </a:cubicBezTo>
                <a:lnTo>
                  <a:pt x="4077486" y="490179"/>
                </a:lnTo>
                <a:cubicBezTo>
                  <a:pt x="4077486" y="436765"/>
                  <a:pt x="4087771" y="389158"/>
                  <a:pt x="4108340" y="347355"/>
                </a:cubicBezTo>
                <a:cubicBezTo>
                  <a:pt x="4128909" y="305553"/>
                  <a:pt x="4158519" y="273206"/>
                  <a:pt x="4197169" y="250315"/>
                </a:cubicBezTo>
                <a:cubicBezTo>
                  <a:pt x="4235820" y="227423"/>
                  <a:pt x="4280691" y="215977"/>
                  <a:pt x="4331782" y="215977"/>
                </a:cubicBezTo>
                <a:close/>
                <a:moveTo>
                  <a:pt x="3166816" y="215977"/>
                </a:moveTo>
                <a:cubicBezTo>
                  <a:pt x="3233169" y="215977"/>
                  <a:pt x="3285836" y="232648"/>
                  <a:pt x="3324818" y="265991"/>
                </a:cubicBezTo>
                <a:cubicBezTo>
                  <a:pt x="3363801" y="299333"/>
                  <a:pt x="3383292" y="346194"/>
                  <a:pt x="3383292" y="406575"/>
                </a:cubicBezTo>
                <a:lnTo>
                  <a:pt x="3383292" y="639970"/>
                </a:lnTo>
                <a:cubicBezTo>
                  <a:pt x="3383623" y="691062"/>
                  <a:pt x="3390756" y="729712"/>
                  <a:pt x="3404690" y="755921"/>
                </a:cubicBezTo>
                <a:lnTo>
                  <a:pt x="3404690" y="764381"/>
                </a:lnTo>
                <a:lnTo>
                  <a:pt x="3259378" y="764381"/>
                </a:lnTo>
                <a:cubicBezTo>
                  <a:pt x="3252743" y="751442"/>
                  <a:pt x="3247932" y="735352"/>
                  <a:pt x="3244946" y="716110"/>
                </a:cubicBezTo>
                <a:cubicBezTo>
                  <a:pt x="3210111" y="754926"/>
                  <a:pt x="3164826" y="774334"/>
                  <a:pt x="3109090" y="774334"/>
                </a:cubicBezTo>
                <a:cubicBezTo>
                  <a:pt x="3056339" y="774334"/>
                  <a:pt x="3012630" y="759073"/>
                  <a:pt x="2977960" y="728551"/>
                </a:cubicBezTo>
                <a:cubicBezTo>
                  <a:pt x="2943291" y="698029"/>
                  <a:pt x="2925957" y="659544"/>
                  <a:pt x="2925957" y="613097"/>
                </a:cubicBezTo>
                <a:cubicBezTo>
                  <a:pt x="2925957" y="556034"/>
                  <a:pt x="2947106" y="512241"/>
                  <a:pt x="2989406" y="481719"/>
                </a:cubicBezTo>
                <a:cubicBezTo>
                  <a:pt x="3031706" y="451197"/>
                  <a:pt x="3092833" y="435770"/>
                  <a:pt x="3172788" y="435438"/>
                </a:cubicBezTo>
                <a:lnTo>
                  <a:pt x="3238975" y="435438"/>
                </a:lnTo>
                <a:lnTo>
                  <a:pt x="3238975" y="404585"/>
                </a:lnTo>
                <a:cubicBezTo>
                  <a:pt x="3238975" y="379702"/>
                  <a:pt x="3232588" y="359797"/>
                  <a:pt x="3219815" y="344867"/>
                </a:cubicBezTo>
                <a:cubicBezTo>
                  <a:pt x="3207043" y="329938"/>
                  <a:pt x="3186888" y="322473"/>
                  <a:pt x="3159352" y="322473"/>
                </a:cubicBezTo>
                <a:cubicBezTo>
                  <a:pt x="3135133" y="322473"/>
                  <a:pt x="3116140" y="328279"/>
                  <a:pt x="3102371" y="339891"/>
                </a:cubicBezTo>
                <a:cubicBezTo>
                  <a:pt x="3088603" y="351502"/>
                  <a:pt x="3081719" y="367427"/>
                  <a:pt x="3081719" y="387665"/>
                </a:cubicBezTo>
                <a:lnTo>
                  <a:pt x="2937900" y="387665"/>
                </a:lnTo>
                <a:cubicBezTo>
                  <a:pt x="2937900" y="356479"/>
                  <a:pt x="2947521" y="327616"/>
                  <a:pt x="2966763" y="301075"/>
                </a:cubicBezTo>
                <a:cubicBezTo>
                  <a:pt x="2986006" y="274534"/>
                  <a:pt x="3013210" y="253715"/>
                  <a:pt x="3048377" y="238620"/>
                </a:cubicBezTo>
                <a:cubicBezTo>
                  <a:pt x="3083544" y="223525"/>
                  <a:pt x="3123024" y="215977"/>
                  <a:pt x="3166816" y="215977"/>
                </a:cubicBezTo>
                <a:close/>
                <a:moveTo>
                  <a:pt x="2639388" y="215977"/>
                </a:moveTo>
                <a:cubicBezTo>
                  <a:pt x="2706736" y="215977"/>
                  <a:pt x="2760730" y="235137"/>
                  <a:pt x="2801371" y="273455"/>
                </a:cubicBezTo>
                <a:cubicBezTo>
                  <a:pt x="2842012" y="311774"/>
                  <a:pt x="2862664" y="362782"/>
                  <a:pt x="2863328" y="426481"/>
                </a:cubicBezTo>
                <a:lnTo>
                  <a:pt x="2728466" y="426481"/>
                </a:lnTo>
                <a:cubicBezTo>
                  <a:pt x="2727803" y="398468"/>
                  <a:pt x="2719177" y="375706"/>
                  <a:pt x="2702589" y="358195"/>
                </a:cubicBezTo>
                <a:cubicBezTo>
                  <a:pt x="2686001" y="340684"/>
                  <a:pt x="2664104" y="331928"/>
                  <a:pt x="2636900" y="331928"/>
                </a:cubicBezTo>
                <a:cubicBezTo>
                  <a:pt x="2603392" y="331928"/>
                  <a:pt x="2578095" y="344139"/>
                  <a:pt x="2561009" y="368560"/>
                </a:cubicBezTo>
                <a:cubicBezTo>
                  <a:pt x="2543923" y="392981"/>
                  <a:pt x="2535380" y="432603"/>
                  <a:pt x="2535380" y="487427"/>
                </a:cubicBezTo>
                <a:lnTo>
                  <a:pt x="2535380" y="502379"/>
                </a:lnTo>
                <a:cubicBezTo>
                  <a:pt x="2535380" y="557872"/>
                  <a:pt x="2543840" y="597746"/>
                  <a:pt x="2560760" y="622001"/>
                </a:cubicBezTo>
                <a:cubicBezTo>
                  <a:pt x="2577680" y="646255"/>
                  <a:pt x="2603392" y="658383"/>
                  <a:pt x="2637895" y="658383"/>
                </a:cubicBezTo>
                <a:cubicBezTo>
                  <a:pt x="2664436" y="658383"/>
                  <a:pt x="2686001" y="651084"/>
                  <a:pt x="2702589" y="636487"/>
                </a:cubicBezTo>
                <a:cubicBezTo>
                  <a:pt x="2719177" y="621889"/>
                  <a:pt x="2727803" y="602481"/>
                  <a:pt x="2728466" y="578262"/>
                </a:cubicBezTo>
                <a:lnTo>
                  <a:pt x="2863328" y="578262"/>
                </a:lnTo>
                <a:cubicBezTo>
                  <a:pt x="2862996" y="614756"/>
                  <a:pt x="2853043" y="648181"/>
                  <a:pt x="2833469" y="678538"/>
                </a:cubicBezTo>
                <a:cubicBezTo>
                  <a:pt x="2813895" y="708894"/>
                  <a:pt x="2787105" y="732449"/>
                  <a:pt x="2753100" y="749203"/>
                </a:cubicBezTo>
                <a:cubicBezTo>
                  <a:pt x="2719094" y="765957"/>
                  <a:pt x="2681522" y="774334"/>
                  <a:pt x="2640383" y="774334"/>
                </a:cubicBezTo>
                <a:cubicBezTo>
                  <a:pt x="2563414" y="774334"/>
                  <a:pt x="2502702" y="749867"/>
                  <a:pt x="2458246" y="700932"/>
                </a:cubicBezTo>
                <a:cubicBezTo>
                  <a:pt x="2413789" y="651997"/>
                  <a:pt x="2391561" y="584400"/>
                  <a:pt x="2391561" y="498142"/>
                </a:cubicBezTo>
                <a:lnTo>
                  <a:pt x="2391561" y="488686"/>
                </a:lnTo>
                <a:cubicBezTo>
                  <a:pt x="2391561" y="405746"/>
                  <a:pt x="2413623" y="339559"/>
                  <a:pt x="2457748" y="290126"/>
                </a:cubicBezTo>
                <a:cubicBezTo>
                  <a:pt x="2501872" y="240694"/>
                  <a:pt x="2562419" y="215977"/>
                  <a:pt x="2639388" y="215977"/>
                </a:cubicBezTo>
                <a:close/>
                <a:moveTo>
                  <a:pt x="1583755" y="215977"/>
                </a:moveTo>
                <a:cubicBezTo>
                  <a:pt x="1650107" y="215977"/>
                  <a:pt x="1701696" y="240528"/>
                  <a:pt x="1738522" y="289629"/>
                </a:cubicBezTo>
                <a:cubicBezTo>
                  <a:pt x="1775348" y="338730"/>
                  <a:pt x="1793761" y="406409"/>
                  <a:pt x="1793761" y="492668"/>
                </a:cubicBezTo>
                <a:lnTo>
                  <a:pt x="1793761" y="500132"/>
                </a:lnTo>
                <a:cubicBezTo>
                  <a:pt x="1793761" y="583073"/>
                  <a:pt x="1774933" y="649508"/>
                  <a:pt x="1737278" y="699439"/>
                </a:cubicBezTo>
                <a:cubicBezTo>
                  <a:pt x="1699623" y="749369"/>
                  <a:pt x="1648780" y="774334"/>
                  <a:pt x="1584750" y="774334"/>
                </a:cubicBezTo>
                <a:cubicBezTo>
                  <a:pt x="1530341" y="774334"/>
                  <a:pt x="1486382" y="755424"/>
                  <a:pt x="1452874" y="717603"/>
                </a:cubicBezTo>
                <a:lnTo>
                  <a:pt x="1452874" y="971401"/>
                </a:lnTo>
                <a:lnTo>
                  <a:pt x="1309055" y="971401"/>
                </a:lnTo>
                <a:lnTo>
                  <a:pt x="1309055" y="225930"/>
                </a:lnTo>
                <a:lnTo>
                  <a:pt x="1442424" y="225930"/>
                </a:lnTo>
                <a:lnTo>
                  <a:pt x="1447400" y="278681"/>
                </a:lnTo>
                <a:cubicBezTo>
                  <a:pt x="1482235" y="236878"/>
                  <a:pt x="1527687" y="215977"/>
                  <a:pt x="1583755" y="215977"/>
                </a:cubicBezTo>
                <a:close/>
                <a:moveTo>
                  <a:pt x="1012255" y="215977"/>
                </a:moveTo>
                <a:cubicBezTo>
                  <a:pt x="1078607" y="215977"/>
                  <a:pt x="1130196" y="240528"/>
                  <a:pt x="1167022" y="289629"/>
                </a:cubicBezTo>
                <a:cubicBezTo>
                  <a:pt x="1203848" y="338730"/>
                  <a:pt x="1222261" y="406409"/>
                  <a:pt x="1222261" y="492668"/>
                </a:cubicBezTo>
                <a:lnTo>
                  <a:pt x="1222261" y="500132"/>
                </a:lnTo>
                <a:cubicBezTo>
                  <a:pt x="1222261" y="583073"/>
                  <a:pt x="1203433" y="649508"/>
                  <a:pt x="1165778" y="699439"/>
                </a:cubicBezTo>
                <a:cubicBezTo>
                  <a:pt x="1128123" y="749369"/>
                  <a:pt x="1077280" y="774334"/>
                  <a:pt x="1013250" y="774334"/>
                </a:cubicBezTo>
                <a:cubicBezTo>
                  <a:pt x="958841" y="774334"/>
                  <a:pt x="914882" y="755424"/>
                  <a:pt x="881374" y="717603"/>
                </a:cubicBezTo>
                <a:lnTo>
                  <a:pt x="881374" y="971401"/>
                </a:lnTo>
                <a:lnTo>
                  <a:pt x="737555" y="971401"/>
                </a:lnTo>
                <a:lnTo>
                  <a:pt x="737555" y="225930"/>
                </a:lnTo>
                <a:lnTo>
                  <a:pt x="870924" y="225930"/>
                </a:lnTo>
                <a:lnTo>
                  <a:pt x="875900" y="278681"/>
                </a:lnTo>
                <a:cubicBezTo>
                  <a:pt x="910735" y="236878"/>
                  <a:pt x="956187" y="215977"/>
                  <a:pt x="1012255" y="215977"/>
                </a:cubicBezTo>
                <a:close/>
                <a:moveTo>
                  <a:pt x="3518646" y="93557"/>
                </a:moveTo>
                <a:lnTo>
                  <a:pt x="3662465" y="93557"/>
                </a:lnTo>
                <a:lnTo>
                  <a:pt x="3662465" y="225930"/>
                </a:lnTo>
                <a:lnTo>
                  <a:pt x="3754529" y="225930"/>
                </a:lnTo>
                <a:lnTo>
                  <a:pt x="3754529" y="331431"/>
                </a:lnTo>
                <a:lnTo>
                  <a:pt x="3662465" y="331431"/>
                </a:lnTo>
                <a:lnTo>
                  <a:pt x="3662465" y="600159"/>
                </a:lnTo>
                <a:cubicBezTo>
                  <a:pt x="3662465" y="620064"/>
                  <a:pt x="3666280" y="634330"/>
                  <a:pt x="3673911" y="642956"/>
                </a:cubicBezTo>
                <a:cubicBezTo>
                  <a:pt x="3681542" y="651582"/>
                  <a:pt x="3696139" y="655895"/>
                  <a:pt x="3717704" y="655895"/>
                </a:cubicBezTo>
                <a:cubicBezTo>
                  <a:pt x="3733628" y="655895"/>
                  <a:pt x="3747728" y="654734"/>
                  <a:pt x="3760003" y="652411"/>
                </a:cubicBezTo>
                <a:lnTo>
                  <a:pt x="3760003" y="761395"/>
                </a:lnTo>
                <a:cubicBezTo>
                  <a:pt x="3731804" y="770021"/>
                  <a:pt x="3702774" y="774334"/>
                  <a:pt x="3672916" y="774334"/>
                </a:cubicBezTo>
                <a:cubicBezTo>
                  <a:pt x="3572060" y="774334"/>
                  <a:pt x="3520637" y="723408"/>
                  <a:pt x="3518646" y="621557"/>
                </a:cubicBezTo>
                <a:lnTo>
                  <a:pt x="3518646" y="331431"/>
                </a:lnTo>
                <a:lnTo>
                  <a:pt x="3440018" y="331431"/>
                </a:lnTo>
                <a:lnTo>
                  <a:pt x="3440018" y="225930"/>
                </a:lnTo>
                <a:lnTo>
                  <a:pt x="3518646" y="225930"/>
                </a:lnTo>
                <a:close/>
                <a:moveTo>
                  <a:pt x="269723" y="39811"/>
                </a:moveTo>
                <a:lnTo>
                  <a:pt x="408068" y="39811"/>
                </a:lnTo>
                <a:lnTo>
                  <a:pt x="679284" y="764381"/>
                </a:lnTo>
                <a:lnTo>
                  <a:pt x="520536" y="764381"/>
                </a:lnTo>
                <a:lnTo>
                  <a:pt x="470274" y="615088"/>
                </a:lnTo>
                <a:lnTo>
                  <a:pt x="208513" y="615088"/>
                </a:lnTo>
                <a:lnTo>
                  <a:pt x="158749" y="764381"/>
                </a:lnTo>
                <a:lnTo>
                  <a:pt x="0" y="764381"/>
                </a:lnTo>
                <a:close/>
                <a:moveTo>
                  <a:pt x="3912803" y="12441"/>
                </a:moveTo>
                <a:cubicBezTo>
                  <a:pt x="3937354" y="12441"/>
                  <a:pt x="3956927" y="19408"/>
                  <a:pt x="3971525" y="33342"/>
                </a:cubicBezTo>
                <a:cubicBezTo>
                  <a:pt x="3986123" y="47276"/>
                  <a:pt x="3993422" y="65025"/>
                  <a:pt x="3993422" y="86590"/>
                </a:cubicBezTo>
                <a:cubicBezTo>
                  <a:pt x="3993422" y="108486"/>
                  <a:pt x="3986040" y="126401"/>
                  <a:pt x="3971277" y="140336"/>
                </a:cubicBezTo>
                <a:cubicBezTo>
                  <a:pt x="3956513" y="154270"/>
                  <a:pt x="3937022" y="161237"/>
                  <a:pt x="3912803" y="161237"/>
                </a:cubicBezTo>
                <a:cubicBezTo>
                  <a:pt x="3888585" y="161237"/>
                  <a:pt x="3869094" y="154270"/>
                  <a:pt x="3854330" y="140336"/>
                </a:cubicBezTo>
                <a:cubicBezTo>
                  <a:pt x="3839567" y="126401"/>
                  <a:pt x="3832185" y="108486"/>
                  <a:pt x="3832185" y="86590"/>
                </a:cubicBezTo>
                <a:cubicBezTo>
                  <a:pt x="3832185" y="65025"/>
                  <a:pt x="3839401" y="47276"/>
                  <a:pt x="3853833" y="33342"/>
                </a:cubicBezTo>
                <a:cubicBezTo>
                  <a:pt x="3868264" y="19408"/>
                  <a:pt x="3887921" y="12441"/>
                  <a:pt x="3912803" y="12441"/>
                </a:cubicBezTo>
                <a:close/>
                <a:moveTo>
                  <a:pt x="2226878" y="12441"/>
                </a:moveTo>
                <a:cubicBezTo>
                  <a:pt x="2251429" y="12441"/>
                  <a:pt x="2271003" y="19408"/>
                  <a:pt x="2285600" y="33342"/>
                </a:cubicBezTo>
                <a:cubicBezTo>
                  <a:pt x="2300198" y="47276"/>
                  <a:pt x="2307497" y="65025"/>
                  <a:pt x="2307497" y="86590"/>
                </a:cubicBezTo>
                <a:cubicBezTo>
                  <a:pt x="2307497" y="108486"/>
                  <a:pt x="2300115" y="126401"/>
                  <a:pt x="2285351" y="140336"/>
                </a:cubicBezTo>
                <a:cubicBezTo>
                  <a:pt x="2270588" y="154270"/>
                  <a:pt x="2251097" y="161237"/>
                  <a:pt x="2226878" y="161237"/>
                </a:cubicBezTo>
                <a:cubicBezTo>
                  <a:pt x="2202659" y="161237"/>
                  <a:pt x="2183169" y="154270"/>
                  <a:pt x="2168405" y="140336"/>
                </a:cubicBezTo>
                <a:cubicBezTo>
                  <a:pt x="2153642" y="126401"/>
                  <a:pt x="2146260" y="108486"/>
                  <a:pt x="2146260" y="86590"/>
                </a:cubicBezTo>
                <a:cubicBezTo>
                  <a:pt x="2146260" y="65025"/>
                  <a:pt x="2153476" y="47276"/>
                  <a:pt x="2167908" y="33342"/>
                </a:cubicBezTo>
                <a:cubicBezTo>
                  <a:pt x="2182339" y="19408"/>
                  <a:pt x="2201996" y="12441"/>
                  <a:pt x="2226878" y="12441"/>
                </a:cubicBezTo>
                <a:close/>
                <a:moveTo>
                  <a:pt x="1888020" y="0"/>
                </a:moveTo>
                <a:lnTo>
                  <a:pt x="2032337" y="0"/>
                </a:lnTo>
                <a:lnTo>
                  <a:pt x="2032337" y="764381"/>
                </a:lnTo>
                <a:lnTo>
                  <a:pt x="1888020" y="76438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8000" b="1">
                <a:solidFill>
                  <a:schemeClr val="bg1"/>
                </a:solidFill>
                <a:latin typeface="Roboto" panose="02000000000000000000" pitchFamily="2" charset="0"/>
                <a:ea typeface="Roboto" panose="02000000000000000000" pitchFamily="2" charset="0"/>
                <a:cs typeface="Raavi" panose="020B0502040204020203" pitchFamily="34" charset="0"/>
              </a:rPr>
              <a:t> </a:t>
            </a:r>
            <a:endParaRPr lang="en-US" sz="8000" b="1" dirty="0">
              <a:solidFill>
                <a:schemeClr val="bg1"/>
              </a:solidFill>
              <a:latin typeface="Roboto" panose="02000000000000000000" pitchFamily="2" charset="0"/>
              <a:ea typeface="Roboto" panose="02000000000000000000" pitchFamily="2" charset="0"/>
              <a:cs typeface="Raavi" panose="020B0502040204020203" pitchFamily="34" charset="0"/>
            </a:endParaRPr>
          </a:p>
        </p:txBody>
      </p:sp>
      <p:sp>
        <p:nvSpPr>
          <p:cNvPr id="18" name="TextBox 17">
            <a:extLst>
              <a:ext uri="{FF2B5EF4-FFF2-40B4-BE49-F238E27FC236}">
                <a16:creationId xmlns:a16="http://schemas.microsoft.com/office/drawing/2014/main" id="{838D5A9C-237C-4691-8A7E-8B86C1A578D6}"/>
              </a:ext>
            </a:extLst>
          </p:cNvPr>
          <p:cNvSpPr txBox="1"/>
          <p:nvPr/>
        </p:nvSpPr>
        <p:spPr>
          <a:xfrm>
            <a:off x="1589844" y="1823023"/>
            <a:ext cx="3111500" cy="830997"/>
          </a:xfrm>
          <a:prstGeom prst="rect">
            <a:avLst/>
          </a:prstGeom>
          <a:noFill/>
        </p:spPr>
        <p:txBody>
          <a:bodyPr wrap="square">
            <a:spAutoFit/>
          </a:bodyPr>
          <a:lstStyle/>
          <a:p>
            <a:pPr algn="ctr"/>
            <a:r>
              <a:rPr lang="en-US" sz="2400" b="0" i="0" dirty="0">
                <a:solidFill>
                  <a:srgbClr val="FFFFFF"/>
                </a:solidFill>
                <a:effectLst/>
                <a:latin typeface="Roboto" panose="02000000000000000000" pitchFamily="2" charset="0"/>
                <a:ea typeface="Roboto" panose="02000000000000000000" pitchFamily="2" charset="0"/>
              </a:rPr>
              <a:t>Applied in various career fields in life</a:t>
            </a:r>
            <a:endParaRPr lang="en-US" sz="2400" dirty="0">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9BD11510-BB32-4387-B830-CFAAD49DCBF3}"/>
              </a:ext>
            </a:extLst>
          </p:cNvPr>
          <p:cNvSpPr txBox="1"/>
          <p:nvPr/>
        </p:nvSpPr>
        <p:spPr>
          <a:xfrm>
            <a:off x="7843681" y="1812306"/>
            <a:ext cx="2413000" cy="830997"/>
          </a:xfrm>
          <a:prstGeom prst="rect">
            <a:avLst/>
          </a:prstGeom>
          <a:noFill/>
        </p:spPr>
        <p:txBody>
          <a:bodyPr wrap="square">
            <a:spAutoFit/>
          </a:bodyPr>
          <a:lstStyle/>
          <a:p>
            <a:pPr algn="ctr"/>
            <a:r>
              <a:rPr lang="en-US" sz="2400" b="0" i="0" dirty="0">
                <a:solidFill>
                  <a:srgbClr val="FFFFFF"/>
                </a:solidFill>
                <a:effectLst/>
                <a:latin typeface="Roboto" panose="02000000000000000000" pitchFamily="2" charset="0"/>
                <a:ea typeface="Roboto" panose="02000000000000000000" pitchFamily="2" charset="0"/>
              </a:rPr>
              <a:t>Used in printing special stamps</a:t>
            </a:r>
            <a:endParaRPr lang="en-US" sz="2400" dirty="0">
              <a:latin typeface="Roboto" panose="02000000000000000000" pitchFamily="2" charset="0"/>
              <a:ea typeface="Roboto" panose="02000000000000000000" pitchFamily="2" charset="0"/>
            </a:endParaRPr>
          </a:p>
        </p:txBody>
      </p:sp>
      <p:pic>
        <p:nvPicPr>
          <p:cNvPr id="12" name="Picture 11" descr="Tem against counterfeiting is composed like?">
            <a:extLst>
              <a:ext uri="{FF2B5EF4-FFF2-40B4-BE49-F238E27FC236}">
                <a16:creationId xmlns:a16="http://schemas.microsoft.com/office/drawing/2014/main" id="{8D698048-16D3-43AE-8232-F4D66D47D567}"/>
              </a:ext>
            </a:extLst>
          </p:cNvPr>
          <p:cNvPicPr>
            <a:picLocks noChangeArrowheads="1"/>
          </p:cNvPicPr>
          <p:nvPr/>
        </p:nvPicPr>
        <p:blipFill>
          <a:blip r:embed="rId3">
            <a:extLst>
              <a:ext uri="{28A0092B-C50C-407E-A947-70E740481C1C}">
                <a14:useLocalDpi xmlns:a14="http://schemas.microsoft.com/office/drawing/2010/main" val="0"/>
              </a:ext>
            </a:extLst>
          </a:blip>
          <a:srcRect l="198" t="18803" r="20374" b="20849"/>
          <a:stretch>
            <a:fillRect/>
          </a:stretch>
        </p:blipFill>
        <p:spPr bwMode="auto">
          <a:xfrm>
            <a:off x="9388702" y="2711505"/>
            <a:ext cx="2542032" cy="1828800"/>
          </a:xfrm>
          <a:custGeom>
            <a:avLst/>
            <a:gdLst>
              <a:gd name="connsiteX0" fmla="*/ 0 w 2542032"/>
              <a:gd name="connsiteY0" fmla="*/ 0 h 1828800"/>
              <a:gd name="connsiteX1" fmla="*/ 2542032 w 2542032"/>
              <a:gd name="connsiteY1" fmla="*/ 0 h 1828800"/>
              <a:gd name="connsiteX2" fmla="*/ 2542032 w 2542032"/>
              <a:gd name="connsiteY2" fmla="*/ 1828800 h 1828800"/>
              <a:gd name="connsiteX3" fmla="*/ 0 w 2542032"/>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2542032" h="1828800">
                <a:moveTo>
                  <a:pt x="0" y="0"/>
                </a:moveTo>
                <a:lnTo>
                  <a:pt x="2542032" y="0"/>
                </a:lnTo>
                <a:lnTo>
                  <a:pt x="2542032" y="1828800"/>
                </a:lnTo>
                <a:lnTo>
                  <a:pt x="0" y="1828800"/>
                </a:ln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Egg Industry Coding &amp; Marking Solutions | Squid Ink">
            <a:extLst>
              <a:ext uri="{FF2B5EF4-FFF2-40B4-BE49-F238E27FC236}">
                <a16:creationId xmlns:a16="http://schemas.microsoft.com/office/drawing/2014/main" id="{A8A273C2-D4D0-45B7-ACF3-A27532481A7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109" y="2711505"/>
            <a:ext cx="2542032"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8FAAC6AC-0319-4481-B6EE-E1BC88C2CB9C}"/>
              </a:ext>
            </a:extLst>
          </p:cNvPr>
          <p:cNvGrpSpPr/>
          <p:nvPr/>
        </p:nvGrpSpPr>
        <p:grpSpPr>
          <a:xfrm>
            <a:off x="2794307" y="3429000"/>
            <a:ext cx="696089" cy="2268266"/>
            <a:chOff x="2641589" y="3429000"/>
            <a:chExt cx="696089" cy="2268266"/>
          </a:xfrm>
        </p:grpSpPr>
        <p:cxnSp>
          <p:nvCxnSpPr>
            <p:cNvPr id="20" name="Straight Connector 19">
              <a:extLst>
                <a:ext uri="{FF2B5EF4-FFF2-40B4-BE49-F238E27FC236}">
                  <a16:creationId xmlns:a16="http://schemas.microsoft.com/office/drawing/2014/main" id="{D178CEF0-115A-4E22-B849-DAF20D2DA7E3}"/>
                </a:ext>
              </a:extLst>
            </p:cNvPr>
            <p:cNvCxnSpPr>
              <a:cxnSpLocks/>
            </p:cNvCxnSpPr>
            <p:nvPr/>
          </p:nvCxnSpPr>
          <p:spPr>
            <a:xfrm>
              <a:off x="2989633" y="3429000"/>
              <a:ext cx="0" cy="2071361"/>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A4D63888-60FD-415F-AAB6-19C33C5927A7}"/>
                </a:ext>
              </a:extLst>
            </p:cNvPr>
            <p:cNvGrpSpPr/>
            <p:nvPr/>
          </p:nvGrpSpPr>
          <p:grpSpPr>
            <a:xfrm>
              <a:off x="2641589" y="5500361"/>
              <a:ext cx="696089" cy="196905"/>
              <a:chOff x="2646351" y="3181350"/>
              <a:chExt cx="696089" cy="444555"/>
            </a:xfrm>
          </p:grpSpPr>
          <p:cxnSp>
            <p:nvCxnSpPr>
              <p:cNvPr id="42" name="Straight Connector 41">
                <a:extLst>
                  <a:ext uri="{FF2B5EF4-FFF2-40B4-BE49-F238E27FC236}">
                    <a16:creationId xmlns:a16="http://schemas.microsoft.com/office/drawing/2014/main" id="{21ED629E-D026-4CE0-8129-336D4446CBC6}"/>
                  </a:ext>
                </a:extLst>
              </p:cNvPr>
              <p:cNvCxnSpPr>
                <a:cxnSpLocks/>
              </p:cNvCxnSpPr>
              <p:nvPr/>
            </p:nvCxnSpPr>
            <p:spPr>
              <a:xfrm>
                <a:off x="2995915" y="3181350"/>
                <a:ext cx="346525" cy="444555"/>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304872-0029-4B84-AC2B-8C5C16E01FE5}"/>
                  </a:ext>
                </a:extLst>
              </p:cNvPr>
              <p:cNvCxnSpPr>
                <a:cxnSpLocks/>
              </p:cNvCxnSpPr>
              <p:nvPr/>
            </p:nvCxnSpPr>
            <p:spPr>
              <a:xfrm flipH="1">
                <a:off x="2646351" y="3181350"/>
                <a:ext cx="346525" cy="444555"/>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DBF584F9-6DA6-4104-8499-2574FB67817A}"/>
              </a:ext>
            </a:extLst>
          </p:cNvPr>
          <p:cNvGrpSpPr/>
          <p:nvPr/>
        </p:nvGrpSpPr>
        <p:grpSpPr>
          <a:xfrm>
            <a:off x="2794307" y="2654020"/>
            <a:ext cx="696089" cy="971885"/>
            <a:chOff x="2641589" y="2654020"/>
            <a:chExt cx="696089" cy="971885"/>
          </a:xfrm>
        </p:grpSpPr>
        <p:grpSp>
          <p:nvGrpSpPr>
            <p:cNvPr id="31" name="Group 30">
              <a:extLst>
                <a:ext uri="{FF2B5EF4-FFF2-40B4-BE49-F238E27FC236}">
                  <a16:creationId xmlns:a16="http://schemas.microsoft.com/office/drawing/2014/main" id="{C70D6E12-DF97-473B-88D3-8D4CA55277A4}"/>
                </a:ext>
              </a:extLst>
            </p:cNvPr>
            <p:cNvGrpSpPr/>
            <p:nvPr/>
          </p:nvGrpSpPr>
          <p:grpSpPr>
            <a:xfrm>
              <a:off x="2641589" y="3429000"/>
              <a:ext cx="696089" cy="196905"/>
              <a:chOff x="2646351" y="3181350"/>
              <a:chExt cx="696089" cy="444555"/>
            </a:xfrm>
          </p:grpSpPr>
          <p:cxnSp>
            <p:nvCxnSpPr>
              <p:cNvPr id="21" name="Straight Connector 20">
                <a:extLst>
                  <a:ext uri="{FF2B5EF4-FFF2-40B4-BE49-F238E27FC236}">
                    <a16:creationId xmlns:a16="http://schemas.microsoft.com/office/drawing/2014/main" id="{A3D70FD1-6910-4F3E-BC80-EDC770A20323}"/>
                  </a:ext>
                </a:extLst>
              </p:cNvPr>
              <p:cNvCxnSpPr>
                <a:cxnSpLocks/>
              </p:cNvCxnSpPr>
              <p:nvPr/>
            </p:nvCxnSpPr>
            <p:spPr>
              <a:xfrm>
                <a:off x="2995915" y="3181350"/>
                <a:ext cx="346525" cy="444555"/>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B53F7B-5D05-4D88-A925-CC9271A85278}"/>
                  </a:ext>
                </a:extLst>
              </p:cNvPr>
              <p:cNvCxnSpPr>
                <a:cxnSpLocks/>
              </p:cNvCxnSpPr>
              <p:nvPr/>
            </p:nvCxnSpPr>
            <p:spPr>
              <a:xfrm flipH="1">
                <a:off x="2646351" y="3181350"/>
                <a:ext cx="346525" cy="444555"/>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92DE6B77-A10C-415E-809A-E0A02A842C6A}"/>
                </a:ext>
              </a:extLst>
            </p:cNvPr>
            <p:cNvCxnSpPr>
              <a:cxnSpLocks/>
            </p:cNvCxnSpPr>
            <p:nvPr/>
          </p:nvCxnSpPr>
          <p:spPr>
            <a:xfrm flipH="1">
              <a:off x="2989633" y="2654020"/>
              <a:ext cx="1" cy="77498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50" name="Picture 2" descr="Chemical footprinting has arrived at Levi's, Seagate, J&amp;J | Greenbiz">
            <a:extLst>
              <a:ext uri="{FF2B5EF4-FFF2-40B4-BE49-F238E27FC236}">
                <a16:creationId xmlns:a16="http://schemas.microsoft.com/office/drawing/2014/main" id="{FBD96B79-8FC8-4E43-A2E5-352ABA48B4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387" y="2711505"/>
            <a:ext cx="254203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harmaceuticals-medicine-pills - Universal Rx">
            <a:extLst>
              <a:ext uri="{FF2B5EF4-FFF2-40B4-BE49-F238E27FC236}">
                <a16:creationId xmlns:a16="http://schemas.microsoft.com/office/drawing/2014/main" id="{B64F3B6F-D78A-46D5-B13B-884FD060506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275" y="2711505"/>
            <a:ext cx="254203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Understanding a food label - Canadian Food Inspection Agency">
            <a:extLst>
              <a:ext uri="{FF2B5EF4-FFF2-40B4-BE49-F238E27FC236}">
                <a16:creationId xmlns:a16="http://schemas.microsoft.com/office/drawing/2014/main" id="{9B0D6FE8-80E8-455C-B5FC-70932CD413F5}"/>
              </a:ext>
            </a:extLst>
          </p:cNvPr>
          <p:cNvPicPr>
            <a:picLocks noChangeArrowheads="1"/>
          </p:cNvPicPr>
          <p:nvPr/>
        </p:nvPicPr>
        <p:blipFill rotWithShape="1">
          <a:blip r:embed="rId7">
            <a:extLst>
              <a:ext uri="{28A0092B-C50C-407E-A947-70E740481C1C}">
                <a14:useLocalDpi xmlns:a14="http://schemas.microsoft.com/office/drawing/2010/main" val="0"/>
              </a:ext>
            </a:extLst>
          </a:blip>
          <a:srcRect r="56373"/>
          <a:stretch/>
        </p:blipFill>
        <p:spPr bwMode="auto">
          <a:xfrm>
            <a:off x="3474387" y="4782438"/>
            <a:ext cx="254203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pple Barrel Acrylic Paint Set, 18 Piece (2-Ounce), PROMOABI Best Selling  Colors I: Amazon.ca: Home &amp; Kitchen">
            <a:extLst>
              <a:ext uri="{FF2B5EF4-FFF2-40B4-BE49-F238E27FC236}">
                <a16:creationId xmlns:a16="http://schemas.microsoft.com/office/drawing/2014/main" id="{BA83D2BB-3E56-4925-98CA-BD7D0F045CF2}"/>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275" y="4782438"/>
            <a:ext cx="2542032"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FE4845B6-6B61-4CE6-909F-ABDA7FD37B85}"/>
              </a:ext>
            </a:extLst>
          </p:cNvPr>
          <p:cNvGrpSpPr/>
          <p:nvPr/>
        </p:nvGrpSpPr>
        <p:grpSpPr>
          <a:xfrm>
            <a:off x="8702137" y="2654020"/>
            <a:ext cx="696089" cy="971885"/>
            <a:chOff x="2641589" y="2654020"/>
            <a:chExt cx="696089" cy="971885"/>
          </a:xfrm>
        </p:grpSpPr>
        <p:grpSp>
          <p:nvGrpSpPr>
            <p:cNvPr id="54" name="Group 53">
              <a:extLst>
                <a:ext uri="{FF2B5EF4-FFF2-40B4-BE49-F238E27FC236}">
                  <a16:creationId xmlns:a16="http://schemas.microsoft.com/office/drawing/2014/main" id="{288E3C65-F773-460A-BF33-16B8E4124640}"/>
                </a:ext>
              </a:extLst>
            </p:cNvPr>
            <p:cNvGrpSpPr/>
            <p:nvPr/>
          </p:nvGrpSpPr>
          <p:grpSpPr>
            <a:xfrm>
              <a:off x="2641589" y="3429000"/>
              <a:ext cx="696089" cy="196905"/>
              <a:chOff x="2646351" y="3181350"/>
              <a:chExt cx="696089" cy="444555"/>
            </a:xfrm>
          </p:grpSpPr>
          <p:cxnSp>
            <p:nvCxnSpPr>
              <p:cNvPr id="56" name="Straight Connector 55">
                <a:extLst>
                  <a:ext uri="{FF2B5EF4-FFF2-40B4-BE49-F238E27FC236}">
                    <a16:creationId xmlns:a16="http://schemas.microsoft.com/office/drawing/2014/main" id="{7BAAC5C5-E753-4673-B0B8-0D9B15D51181}"/>
                  </a:ext>
                </a:extLst>
              </p:cNvPr>
              <p:cNvCxnSpPr>
                <a:cxnSpLocks/>
              </p:cNvCxnSpPr>
              <p:nvPr/>
            </p:nvCxnSpPr>
            <p:spPr>
              <a:xfrm>
                <a:off x="2995915" y="3181350"/>
                <a:ext cx="346525" cy="444555"/>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8174785-B1C2-4E07-88DE-8689E2EC0744}"/>
                  </a:ext>
                </a:extLst>
              </p:cNvPr>
              <p:cNvCxnSpPr>
                <a:cxnSpLocks/>
              </p:cNvCxnSpPr>
              <p:nvPr/>
            </p:nvCxnSpPr>
            <p:spPr>
              <a:xfrm flipH="1">
                <a:off x="2646351" y="3181350"/>
                <a:ext cx="346525" cy="444555"/>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83C8A16C-4BE9-4B82-B0E3-F95B713330CE}"/>
                </a:ext>
              </a:extLst>
            </p:cNvPr>
            <p:cNvCxnSpPr>
              <a:cxnSpLocks/>
            </p:cNvCxnSpPr>
            <p:nvPr/>
          </p:nvCxnSpPr>
          <p:spPr>
            <a:xfrm flipH="1">
              <a:off x="2989633" y="2654020"/>
              <a:ext cx="1" cy="77498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64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ppt_x"/>
                                          </p:val>
                                        </p:tav>
                                        <p:tav tm="100000">
                                          <p:val>
                                            <p:strVal val="#ppt_x"/>
                                          </p:val>
                                        </p:tav>
                                      </p:tavLst>
                                    </p:anim>
                                    <p:anim calcmode="lin" valueType="num">
                                      <p:cBhvr additive="base">
                                        <p:cTn id="8" dur="75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up)">
                                      <p:cBhvr>
                                        <p:cTn id="18" dur="750"/>
                                        <p:tgtEl>
                                          <p:spTgt spid="44"/>
                                        </p:tgtEl>
                                      </p:cBhvr>
                                    </p:animEffect>
                                  </p:childTnLst>
                                </p:cTn>
                              </p:par>
                            </p:childTnLst>
                          </p:cTn>
                        </p:par>
                        <p:par>
                          <p:cTn id="19" fill="hold">
                            <p:stCondLst>
                              <p:cond delay="750"/>
                            </p:stCondLst>
                            <p:childTnLst>
                              <p:par>
                                <p:cTn id="20" presetID="22" presetClass="entr" presetSubtype="8" fill="hold" nodeType="after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wipe(left)">
                                      <p:cBhvr>
                                        <p:cTn id="22" dur="750"/>
                                        <p:tgtEl>
                                          <p:spTgt spid="2050"/>
                                        </p:tgtEl>
                                      </p:cBhvr>
                                    </p:animEffect>
                                  </p:childTnLst>
                                </p:cTn>
                              </p:par>
                              <p:par>
                                <p:cTn id="23" presetID="22" presetClass="entr" presetSubtype="2"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wipe(right)">
                                      <p:cBhvr>
                                        <p:cTn id="25" dur="750"/>
                                        <p:tgtEl>
                                          <p:spTgt spid="1026"/>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1250"/>
                                        <p:tgtEl>
                                          <p:spTgt spid="46"/>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4098"/>
                                        </p:tgtEl>
                                        <p:attrNameLst>
                                          <p:attrName>style.visibility</p:attrName>
                                        </p:attrNameLst>
                                      </p:cBhvr>
                                      <p:to>
                                        <p:strVal val="visible"/>
                                      </p:to>
                                    </p:set>
                                    <p:animEffect transition="in" filter="wipe(left)">
                                      <p:cBhvr>
                                        <p:cTn id="32" dur="750"/>
                                        <p:tgtEl>
                                          <p:spTgt spid="4098"/>
                                        </p:tgtEl>
                                      </p:cBhvr>
                                    </p:animEffect>
                                  </p:childTnLst>
                                </p:cTn>
                              </p:par>
                              <p:par>
                                <p:cTn id="33" presetID="22" presetClass="entr" presetSubtype="2" fill="hold" nodeType="withEffect">
                                  <p:stCondLst>
                                    <p:cond delay="0"/>
                                  </p:stCondLst>
                                  <p:childTnLst>
                                    <p:set>
                                      <p:cBhvr>
                                        <p:cTn id="34" dur="1" fill="hold">
                                          <p:stCondLst>
                                            <p:cond delay="0"/>
                                          </p:stCondLst>
                                        </p:cTn>
                                        <p:tgtEl>
                                          <p:spTgt spid="3074"/>
                                        </p:tgtEl>
                                        <p:attrNameLst>
                                          <p:attrName>style.visibility</p:attrName>
                                        </p:attrNameLst>
                                      </p:cBhvr>
                                      <p:to>
                                        <p:strVal val="visible"/>
                                      </p:to>
                                    </p:set>
                                    <p:animEffect transition="in" filter="wipe(right)">
                                      <p:cBhvr>
                                        <p:cTn id="35" dur="750"/>
                                        <p:tgtEl>
                                          <p:spTgt spid="307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750"/>
                                        <p:tgtEl>
                                          <p:spTgt spid="53"/>
                                        </p:tgtEl>
                                      </p:cBhvr>
                                    </p:animEffect>
                                  </p:childTnLst>
                                </p:cTn>
                              </p:par>
                            </p:childTnLst>
                          </p:cTn>
                        </p:par>
                        <p:par>
                          <p:cTn id="46" fill="hold">
                            <p:stCondLst>
                              <p:cond delay="750"/>
                            </p:stCondLst>
                            <p:childTnLst>
                              <p:par>
                                <p:cTn id="47" presetID="22" presetClass="entr" presetSubtype="8"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750"/>
                                        <p:tgtEl>
                                          <p:spTgt spid="12"/>
                                        </p:tgtEl>
                                      </p:cBhvr>
                                    </p:animEffect>
                                  </p:childTnLst>
                                </p:cTn>
                              </p:par>
                              <p:par>
                                <p:cTn id="50" presetID="22" presetClass="entr" presetSubtype="2"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wipe(right)">
                                      <p:cBhvr>
                                        <p:cTn id="52" dur="7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3BBCFB4-1438-4482-8FB2-F2DEA4C39093}"/>
              </a:ext>
            </a:extLst>
          </p:cNvPr>
          <p:cNvSpPr/>
          <p:nvPr/>
        </p:nvSpPr>
        <p:spPr>
          <a:xfrm>
            <a:off x="0" y="1"/>
            <a:ext cx="12192000" cy="6858000"/>
          </a:xfrm>
          <a:prstGeom prst="rect">
            <a:avLst/>
          </a:prstGeom>
          <a:gradFill>
            <a:gsLst>
              <a:gs pos="19000">
                <a:srgbClr val="22A67F"/>
              </a:gs>
              <a:gs pos="88000">
                <a:srgbClr val="726698"/>
              </a:gs>
              <a:gs pos="53000">
                <a:srgbClr val="3F8E89"/>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l" rtl="0">
              <a:spcBef>
                <a:spcPts val="600"/>
              </a:spcBef>
              <a:spcAft>
                <a:spcPts val="0"/>
              </a:spcAft>
              <a:buNone/>
            </a:pPr>
            <a:r>
              <a:rPr lang="en-US" sz="1800" b="1"/>
              <a:t>Do you have any questions?</a:t>
            </a:r>
            <a:endParaRPr lang="en-US" dirty="0"/>
          </a:p>
        </p:txBody>
      </p:sp>
      <p:sp>
        <p:nvSpPr>
          <p:cNvPr id="37" name="Freeform: Shape 36">
            <a:extLst>
              <a:ext uri="{FF2B5EF4-FFF2-40B4-BE49-F238E27FC236}">
                <a16:creationId xmlns:a16="http://schemas.microsoft.com/office/drawing/2014/main" id="{97696E8B-6CCC-45B6-9DB4-5FAD341445D7}"/>
              </a:ext>
            </a:extLst>
          </p:cNvPr>
          <p:cNvSpPr/>
          <p:nvPr/>
        </p:nvSpPr>
        <p:spPr>
          <a:xfrm>
            <a:off x="0" y="1"/>
            <a:ext cx="5675086" cy="5544457"/>
          </a:xfrm>
          <a:custGeom>
            <a:avLst/>
            <a:gdLst>
              <a:gd name="connsiteX0" fmla="*/ 0 w 5675086"/>
              <a:gd name="connsiteY0" fmla="*/ 0 h 5544457"/>
              <a:gd name="connsiteX1" fmla="*/ 5014443 w 5675086"/>
              <a:gd name="connsiteY1" fmla="*/ 0 h 5544457"/>
              <a:gd name="connsiteX2" fmla="*/ 5162686 w 5675086"/>
              <a:gd name="connsiteY2" fmla="*/ 207726 h 5544457"/>
              <a:gd name="connsiteX3" fmla="*/ 5675086 w 5675086"/>
              <a:gd name="connsiteY3" fmla="*/ 1930400 h 5544457"/>
              <a:gd name="connsiteX4" fmla="*/ 1429657 w 5675086"/>
              <a:gd name="connsiteY4" fmla="*/ 5544457 h 5544457"/>
              <a:gd name="connsiteX5" fmla="*/ 167196 w 5675086"/>
              <a:gd name="connsiteY5" fmla="*/ 5381976 h 5544457"/>
              <a:gd name="connsiteX6" fmla="*/ 0 w 5675086"/>
              <a:gd name="connsiteY6" fmla="*/ 5333817 h 554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086" h="5544457">
                <a:moveTo>
                  <a:pt x="0" y="0"/>
                </a:moveTo>
                <a:lnTo>
                  <a:pt x="5014443" y="0"/>
                </a:lnTo>
                <a:lnTo>
                  <a:pt x="5162686" y="207726"/>
                </a:lnTo>
                <a:cubicBezTo>
                  <a:pt x="5489467" y="719813"/>
                  <a:pt x="5675086" y="1306654"/>
                  <a:pt x="5675086" y="1930400"/>
                </a:cubicBezTo>
                <a:cubicBezTo>
                  <a:pt x="5675086" y="3926389"/>
                  <a:pt x="3774343" y="5544457"/>
                  <a:pt x="1429657" y="5544457"/>
                </a:cubicBezTo>
                <a:cubicBezTo>
                  <a:pt x="990029" y="5544457"/>
                  <a:pt x="566007" y="5487572"/>
                  <a:pt x="167196" y="5381976"/>
                </a:cubicBezTo>
                <a:lnTo>
                  <a:pt x="0" y="5333817"/>
                </a:lnTo>
                <a:close/>
              </a:path>
            </a:pathLst>
          </a:custGeom>
          <a:gradFill>
            <a:gsLst>
              <a:gs pos="23000">
                <a:srgbClr val="1DB386"/>
              </a:gs>
              <a:gs pos="69000">
                <a:srgbClr val="31A38C"/>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D111D2CB-B946-469A-99E8-CE320DB87D10}"/>
              </a:ext>
            </a:extLst>
          </p:cNvPr>
          <p:cNvSpPr/>
          <p:nvPr/>
        </p:nvSpPr>
        <p:spPr>
          <a:xfrm>
            <a:off x="7249887" y="647699"/>
            <a:ext cx="4942113" cy="6210299"/>
          </a:xfrm>
          <a:custGeom>
            <a:avLst/>
            <a:gdLst>
              <a:gd name="connsiteX0" fmla="*/ 4942113 w 4942113"/>
              <a:gd name="connsiteY0" fmla="*/ 0 h 6338212"/>
              <a:gd name="connsiteX1" fmla="*/ 4942113 w 4942113"/>
              <a:gd name="connsiteY1" fmla="*/ 6338212 h 6338212"/>
              <a:gd name="connsiteX2" fmla="*/ 1169808 w 4942113"/>
              <a:gd name="connsiteY2" fmla="*/ 6338212 h 6338212"/>
              <a:gd name="connsiteX3" fmla="*/ 935751 w 4942113"/>
              <a:gd name="connsiteY3" fmla="*/ 6113516 h 6338212"/>
              <a:gd name="connsiteX4" fmla="*/ 0 w 4942113"/>
              <a:gd name="connsiteY4" fmla="*/ 3914330 h 6338212"/>
              <a:gd name="connsiteX5" fmla="*/ 4918931 w 4942113"/>
              <a:gd name="connsiteY5" fmla="*/ 1266 h 633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2113" h="6338212">
                <a:moveTo>
                  <a:pt x="4942113" y="0"/>
                </a:moveTo>
                <a:lnTo>
                  <a:pt x="4942113" y="6338212"/>
                </a:lnTo>
                <a:lnTo>
                  <a:pt x="1169808" y="6338212"/>
                </a:lnTo>
                <a:lnTo>
                  <a:pt x="935751" y="6113516"/>
                </a:lnTo>
                <a:cubicBezTo>
                  <a:pt x="344966" y="5485746"/>
                  <a:pt x="0" y="4728958"/>
                  <a:pt x="0" y="3914330"/>
                </a:cubicBezTo>
                <a:cubicBezTo>
                  <a:pt x="0" y="1877761"/>
                  <a:pt x="2156041" y="202694"/>
                  <a:pt x="4918931" y="1266"/>
                </a:cubicBezTo>
                <a:close/>
              </a:path>
            </a:pathLst>
          </a:custGeom>
          <a:gradFill>
            <a:gsLst>
              <a:gs pos="61000">
                <a:srgbClr val="6E739D"/>
              </a:gs>
              <a:gs pos="31000">
                <a:srgbClr val="369F8E"/>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D8BEC2A8-A0F9-4810-9ACF-D9F3F424E61F}"/>
              </a:ext>
            </a:extLst>
          </p:cNvPr>
          <p:cNvSpPr/>
          <p:nvPr/>
        </p:nvSpPr>
        <p:spPr>
          <a:xfrm>
            <a:off x="0" y="-9833"/>
            <a:ext cx="5675086" cy="5544457"/>
          </a:xfrm>
          <a:custGeom>
            <a:avLst/>
            <a:gdLst>
              <a:gd name="connsiteX0" fmla="*/ 0 w 5675086"/>
              <a:gd name="connsiteY0" fmla="*/ 0 h 5544457"/>
              <a:gd name="connsiteX1" fmla="*/ 5014443 w 5675086"/>
              <a:gd name="connsiteY1" fmla="*/ 0 h 5544457"/>
              <a:gd name="connsiteX2" fmla="*/ 5162686 w 5675086"/>
              <a:gd name="connsiteY2" fmla="*/ 207726 h 5544457"/>
              <a:gd name="connsiteX3" fmla="*/ 5675086 w 5675086"/>
              <a:gd name="connsiteY3" fmla="*/ 1930400 h 5544457"/>
              <a:gd name="connsiteX4" fmla="*/ 1429657 w 5675086"/>
              <a:gd name="connsiteY4" fmla="*/ 5544457 h 5544457"/>
              <a:gd name="connsiteX5" fmla="*/ 167196 w 5675086"/>
              <a:gd name="connsiteY5" fmla="*/ 5381976 h 5544457"/>
              <a:gd name="connsiteX6" fmla="*/ 0 w 5675086"/>
              <a:gd name="connsiteY6" fmla="*/ 5333817 h 554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086" h="5544457">
                <a:moveTo>
                  <a:pt x="0" y="0"/>
                </a:moveTo>
                <a:lnTo>
                  <a:pt x="5014443" y="0"/>
                </a:lnTo>
                <a:lnTo>
                  <a:pt x="5162686" y="207726"/>
                </a:lnTo>
                <a:cubicBezTo>
                  <a:pt x="5489467" y="719813"/>
                  <a:pt x="5675086" y="1306654"/>
                  <a:pt x="5675086" y="1930400"/>
                </a:cubicBezTo>
                <a:cubicBezTo>
                  <a:pt x="5675086" y="3926389"/>
                  <a:pt x="3774343" y="5544457"/>
                  <a:pt x="1429657" y="5544457"/>
                </a:cubicBezTo>
                <a:cubicBezTo>
                  <a:pt x="990029" y="5544457"/>
                  <a:pt x="566007" y="5487572"/>
                  <a:pt x="167196" y="5381976"/>
                </a:cubicBezTo>
                <a:lnTo>
                  <a:pt x="0" y="5333817"/>
                </a:lnTo>
                <a:close/>
              </a:path>
            </a:pathLst>
          </a:custGeom>
          <a:gradFill>
            <a:gsLst>
              <a:gs pos="23000">
                <a:srgbClr val="1DB386"/>
              </a:gs>
              <a:gs pos="69000">
                <a:srgbClr val="31A38C"/>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9" name="Straight Connector 38">
            <a:extLst>
              <a:ext uri="{FF2B5EF4-FFF2-40B4-BE49-F238E27FC236}">
                <a16:creationId xmlns:a16="http://schemas.microsoft.com/office/drawing/2014/main" id="{ADFE25F0-81E5-4360-A235-9FA9618E4C17}"/>
              </a:ext>
            </a:extLst>
          </p:cNvPr>
          <p:cNvCxnSpPr>
            <a:cxnSpLocks/>
          </p:cNvCxnSpPr>
          <p:nvPr/>
        </p:nvCxnSpPr>
        <p:spPr>
          <a:xfrm>
            <a:off x="7196138" y="554524"/>
            <a:ext cx="157162" cy="273844"/>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F9EAFE-05FB-410E-8E00-2575A96DE7F5}"/>
              </a:ext>
            </a:extLst>
          </p:cNvPr>
          <p:cNvCxnSpPr>
            <a:cxnSpLocks/>
          </p:cNvCxnSpPr>
          <p:nvPr/>
        </p:nvCxnSpPr>
        <p:spPr>
          <a:xfrm>
            <a:off x="5760244" y="244961"/>
            <a:ext cx="228600" cy="192882"/>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CED9DC-9746-4A40-9AB6-EB13BF02EF5D}"/>
              </a:ext>
            </a:extLst>
          </p:cNvPr>
          <p:cNvSpPr/>
          <p:nvPr/>
        </p:nvSpPr>
        <p:spPr>
          <a:xfrm>
            <a:off x="8205788" y="349736"/>
            <a:ext cx="95250" cy="95250"/>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C9CA571D-8CEA-455D-BA7C-A009DB825F33}"/>
              </a:ext>
            </a:extLst>
          </p:cNvPr>
          <p:cNvSpPr/>
          <p:nvPr/>
        </p:nvSpPr>
        <p:spPr>
          <a:xfrm rot="1200000">
            <a:off x="4444999" y="844242"/>
            <a:ext cx="574548" cy="495300"/>
          </a:xfrm>
          <a:prstGeom prst="triangle">
            <a:avLst/>
          </a:prstGeom>
          <a:noFill/>
          <a:ln w="825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4CEDB8-6F96-4DB9-9AD6-0FD39F114C68}"/>
              </a:ext>
            </a:extLst>
          </p:cNvPr>
          <p:cNvSpPr/>
          <p:nvPr/>
        </p:nvSpPr>
        <p:spPr>
          <a:xfrm>
            <a:off x="10654661" y="260204"/>
            <a:ext cx="1170432" cy="1170432"/>
          </a:xfrm>
          <a:prstGeom prst="ellipse">
            <a:avLst/>
          </a:prstGeom>
          <a:noFill/>
          <a:ln w="1016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0E2EECA-798D-48C1-BEF6-89FB302F8BD9}"/>
              </a:ext>
            </a:extLst>
          </p:cNvPr>
          <p:cNvSpPr/>
          <p:nvPr/>
        </p:nvSpPr>
        <p:spPr>
          <a:xfrm>
            <a:off x="1614008" y="1036093"/>
            <a:ext cx="905256" cy="905256"/>
          </a:xfrm>
          <a:prstGeom prst="ellipse">
            <a:avLst/>
          </a:prstGeom>
          <a:noFill/>
          <a:ln w="857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05DE3-68FD-4D46-869D-3A2FA356F4BC}"/>
              </a:ext>
            </a:extLst>
          </p:cNvPr>
          <p:cNvCxnSpPr>
            <a:cxnSpLocks/>
          </p:cNvCxnSpPr>
          <p:nvPr/>
        </p:nvCxnSpPr>
        <p:spPr>
          <a:xfrm flipH="1">
            <a:off x="7448550" y="2971492"/>
            <a:ext cx="171450" cy="192881"/>
          </a:xfrm>
          <a:prstGeom prst="line">
            <a:avLst/>
          </a:prstGeom>
          <a:ln w="31750">
            <a:solidFill>
              <a:srgbClr val="4BC19E"/>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8C9CFF9-E47F-4986-9F08-AFFCFB326431}"/>
              </a:ext>
            </a:extLst>
          </p:cNvPr>
          <p:cNvSpPr/>
          <p:nvPr/>
        </p:nvSpPr>
        <p:spPr>
          <a:xfrm>
            <a:off x="7486650" y="1742768"/>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2DEF2A40-5E81-4933-80C0-9496DDCAA4FF}"/>
              </a:ext>
            </a:extLst>
          </p:cNvPr>
          <p:cNvCxnSpPr>
            <a:cxnSpLocks/>
          </p:cNvCxnSpPr>
          <p:nvPr/>
        </p:nvCxnSpPr>
        <p:spPr>
          <a:xfrm flipH="1">
            <a:off x="6238875" y="1290331"/>
            <a:ext cx="145809" cy="154782"/>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5E24EC94-66AB-4A85-B472-647F73E5975B}"/>
              </a:ext>
            </a:extLst>
          </p:cNvPr>
          <p:cNvSpPr/>
          <p:nvPr/>
        </p:nvSpPr>
        <p:spPr>
          <a:xfrm>
            <a:off x="8941593" y="1895167"/>
            <a:ext cx="137160" cy="13716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67AC66B-582D-42B0-B1CA-2CC8C1A0022E}"/>
              </a:ext>
            </a:extLst>
          </p:cNvPr>
          <p:cNvSpPr/>
          <p:nvPr/>
        </p:nvSpPr>
        <p:spPr>
          <a:xfrm>
            <a:off x="9498811" y="3423931"/>
            <a:ext cx="228600" cy="228600"/>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D4C4434-6BCB-477B-A671-8DFB2B52B9B3}"/>
              </a:ext>
            </a:extLst>
          </p:cNvPr>
          <p:cNvSpPr/>
          <p:nvPr/>
        </p:nvSpPr>
        <p:spPr>
          <a:xfrm>
            <a:off x="10972799" y="3178662"/>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218D480-8CC5-4E0C-A0C0-AA787898145F}"/>
              </a:ext>
            </a:extLst>
          </p:cNvPr>
          <p:cNvSpPr/>
          <p:nvPr/>
        </p:nvSpPr>
        <p:spPr>
          <a:xfrm>
            <a:off x="10901362" y="5352746"/>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851383D-D9C8-444A-9EC4-3F507023ACD8}"/>
              </a:ext>
            </a:extLst>
          </p:cNvPr>
          <p:cNvSpPr/>
          <p:nvPr/>
        </p:nvSpPr>
        <p:spPr>
          <a:xfrm>
            <a:off x="6153137" y="4714563"/>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1F91A67-A0C5-4997-BBBC-51CE9A591D6F}"/>
              </a:ext>
            </a:extLst>
          </p:cNvPr>
          <p:cNvSpPr/>
          <p:nvPr/>
        </p:nvSpPr>
        <p:spPr>
          <a:xfrm>
            <a:off x="4982148" y="2909578"/>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5C7F8D-076F-4D94-8090-177D27E9F552}"/>
              </a:ext>
            </a:extLst>
          </p:cNvPr>
          <p:cNvSpPr/>
          <p:nvPr/>
        </p:nvSpPr>
        <p:spPr>
          <a:xfrm>
            <a:off x="5820355" y="6510037"/>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0F0BFE2F-EA00-49EF-BAB3-A0416BD3BAFE}"/>
              </a:ext>
            </a:extLst>
          </p:cNvPr>
          <p:cNvSpPr/>
          <p:nvPr/>
        </p:nvSpPr>
        <p:spPr>
          <a:xfrm rot="1250639">
            <a:off x="8041480" y="4728854"/>
            <a:ext cx="165733" cy="142873"/>
          </a:xfrm>
          <a:prstGeom prst="triangle">
            <a:avLst/>
          </a:prstGeom>
          <a:noFill/>
          <a:ln w="22225">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5B9831B5-A2B9-4227-9132-93427BC39670}"/>
              </a:ext>
            </a:extLst>
          </p:cNvPr>
          <p:cNvSpPr/>
          <p:nvPr/>
        </p:nvSpPr>
        <p:spPr>
          <a:xfrm rot="19505878">
            <a:off x="7685853" y="5959962"/>
            <a:ext cx="361854" cy="311943"/>
          </a:xfrm>
          <a:prstGeom prst="triangle">
            <a:avLst/>
          </a:prstGeom>
          <a:noFill/>
          <a:ln w="444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CE8BD9B-5FA2-4F0A-823E-132B72F1C3F8}"/>
              </a:ext>
            </a:extLst>
          </p:cNvPr>
          <p:cNvSpPr/>
          <p:nvPr/>
        </p:nvSpPr>
        <p:spPr>
          <a:xfrm>
            <a:off x="4222536" y="5595637"/>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7ADF07AE-2DB6-4904-8050-F6230A6C8E1B}"/>
              </a:ext>
            </a:extLst>
          </p:cNvPr>
          <p:cNvCxnSpPr>
            <a:cxnSpLocks/>
          </p:cNvCxnSpPr>
          <p:nvPr/>
        </p:nvCxnSpPr>
        <p:spPr>
          <a:xfrm flipV="1">
            <a:off x="202406" y="5762319"/>
            <a:ext cx="1354932" cy="519112"/>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4B868883-FECD-4F5E-840E-A0C64F3BFB27}"/>
              </a:ext>
            </a:extLst>
          </p:cNvPr>
          <p:cNvSpPr/>
          <p:nvPr/>
        </p:nvSpPr>
        <p:spPr>
          <a:xfrm rot="19352751">
            <a:off x="3027675" y="4452503"/>
            <a:ext cx="387184" cy="333779"/>
          </a:xfrm>
          <a:prstGeom prst="triangle">
            <a:avLst/>
          </a:prstGeom>
          <a:noFill/>
          <a:ln w="5080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DBEE32-FCB6-4AD7-B03D-CDA7DB4653D3}"/>
              </a:ext>
            </a:extLst>
          </p:cNvPr>
          <p:cNvSpPr/>
          <p:nvPr/>
        </p:nvSpPr>
        <p:spPr>
          <a:xfrm>
            <a:off x="1481140" y="3776363"/>
            <a:ext cx="151920" cy="15192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F05F948B-8B0D-4C5A-AA37-059DEA78027B}"/>
              </a:ext>
            </a:extLst>
          </p:cNvPr>
          <p:cNvCxnSpPr>
            <a:cxnSpLocks/>
          </p:cNvCxnSpPr>
          <p:nvPr/>
        </p:nvCxnSpPr>
        <p:spPr>
          <a:xfrm flipH="1">
            <a:off x="2886075" y="6450499"/>
            <a:ext cx="161925" cy="176213"/>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4938E13-9552-4136-9AE7-D21A4C925ECD}"/>
              </a:ext>
            </a:extLst>
          </p:cNvPr>
          <p:cNvCxnSpPr>
            <a:cxnSpLocks/>
          </p:cNvCxnSpPr>
          <p:nvPr/>
        </p:nvCxnSpPr>
        <p:spPr>
          <a:xfrm flipH="1">
            <a:off x="2228850" y="4926499"/>
            <a:ext cx="257177" cy="240507"/>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77F1EC7-E19D-4B36-BE93-F40C9B8A6B7D}"/>
              </a:ext>
            </a:extLst>
          </p:cNvPr>
          <p:cNvSpPr/>
          <p:nvPr/>
        </p:nvSpPr>
        <p:spPr>
          <a:xfrm>
            <a:off x="1195388" y="1099035"/>
            <a:ext cx="103189" cy="103189"/>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187AB4D4-0894-40BD-AD0E-193C5B4365BE}"/>
              </a:ext>
            </a:extLst>
          </p:cNvPr>
          <p:cNvCxnSpPr>
            <a:cxnSpLocks/>
          </p:cNvCxnSpPr>
          <p:nvPr/>
        </p:nvCxnSpPr>
        <p:spPr>
          <a:xfrm flipH="1">
            <a:off x="3314700" y="1392724"/>
            <a:ext cx="161739" cy="176213"/>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F37FEE-72E6-47DD-B789-0D139C042D93}"/>
              </a:ext>
            </a:extLst>
          </p:cNvPr>
          <p:cNvCxnSpPr>
            <a:cxnSpLocks/>
          </p:cNvCxnSpPr>
          <p:nvPr/>
        </p:nvCxnSpPr>
        <p:spPr>
          <a:xfrm>
            <a:off x="2088356" y="2650025"/>
            <a:ext cx="166688" cy="78581"/>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0B67C0-9C9D-463A-8288-28036A343913}"/>
              </a:ext>
            </a:extLst>
          </p:cNvPr>
          <p:cNvCxnSpPr>
            <a:cxnSpLocks/>
          </p:cNvCxnSpPr>
          <p:nvPr/>
        </p:nvCxnSpPr>
        <p:spPr>
          <a:xfrm flipH="1">
            <a:off x="10094119" y="6129031"/>
            <a:ext cx="281920" cy="314325"/>
          </a:xfrm>
          <a:prstGeom prst="line">
            <a:avLst/>
          </a:prstGeom>
          <a:ln w="4762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8CD522-3259-4C71-A204-2D585E412F27}"/>
              </a:ext>
            </a:extLst>
          </p:cNvPr>
          <p:cNvCxnSpPr>
            <a:cxnSpLocks/>
          </p:cNvCxnSpPr>
          <p:nvPr/>
        </p:nvCxnSpPr>
        <p:spPr>
          <a:xfrm>
            <a:off x="10654661" y="3971618"/>
            <a:ext cx="1318264" cy="876294"/>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9917108-3A17-4ACE-8C82-2034AF69D779}"/>
              </a:ext>
            </a:extLst>
          </p:cNvPr>
          <p:cNvSpPr/>
          <p:nvPr/>
        </p:nvSpPr>
        <p:spPr>
          <a:xfrm>
            <a:off x="3071020" y="206862"/>
            <a:ext cx="87312" cy="87312"/>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8EA633CB-EF40-460F-A700-8D61F7879742}"/>
              </a:ext>
            </a:extLst>
          </p:cNvPr>
          <p:cNvCxnSpPr>
            <a:cxnSpLocks/>
          </p:cNvCxnSpPr>
          <p:nvPr/>
        </p:nvCxnSpPr>
        <p:spPr>
          <a:xfrm>
            <a:off x="7196138" y="554523"/>
            <a:ext cx="157162" cy="273844"/>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85D1F56-8091-4092-864F-68338F0A270A}"/>
              </a:ext>
            </a:extLst>
          </p:cNvPr>
          <p:cNvCxnSpPr>
            <a:cxnSpLocks/>
          </p:cNvCxnSpPr>
          <p:nvPr/>
        </p:nvCxnSpPr>
        <p:spPr>
          <a:xfrm>
            <a:off x="5760244" y="244960"/>
            <a:ext cx="228600" cy="192882"/>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1545632-354D-4596-ABC3-AF0BD4173515}"/>
              </a:ext>
            </a:extLst>
          </p:cNvPr>
          <p:cNvSpPr/>
          <p:nvPr/>
        </p:nvSpPr>
        <p:spPr>
          <a:xfrm>
            <a:off x="8205788" y="349735"/>
            <a:ext cx="95250" cy="95250"/>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DC656534-C1A0-4F30-BE19-847F66451375}"/>
              </a:ext>
            </a:extLst>
          </p:cNvPr>
          <p:cNvSpPr/>
          <p:nvPr/>
        </p:nvSpPr>
        <p:spPr>
          <a:xfrm rot="1200000">
            <a:off x="4444999" y="844241"/>
            <a:ext cx="574548" cy="495300"/>
          </a:xfrm>
          <a:prstGeom prst="triangle">
            <a:avLst/>
          </a:prstGeom>
          <a:noFill/>
          <a:ln w="825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42B6C82-20E2-4AC9-9AFE-A1A32F7B9539}"/>
              </a:ext>
            </a:extLst>
          </p:cNvPr>
          <p:cNvSpPr/>
          <p:nvPr/>
        </p:nvSpPr>
        <p:spPr>
          <a:xfrm>
            <a:off x="10654661" y="260203"/>
            <a:ext cx="1170432" cy="1170432"/>
          </a:xfrm>
          <a:prstGeom prst="ellipse">
            <a:avLst/>
          </a:prstGeom>
          <a:noFill/>
          <a:ln w="1016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4AFFA38-F4E5-4C9F-9F21-FF1F16795D38}"/>
              </a:ext>
            </a:extLst>
          </p:cNvPr>
          <p:cNvSpPr/>
          <p:nvPr/>
        </p:nvSpPr>
        <p:spPr>
          <a:xfrm>
            <a:off x="1614008" y="1036092"/>
            <a:ext cx="905256" cy="905256"/>
          </a:xfrm>
          <a:prstGeom prst="ellipse">
            <a:avLst/>
          </a:prstGeom>
          <a:noFill/>
          <a:ln w="857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AC3B48B-B765-4DFC-A2F6-BC7AF3116838}"/>
              </a:ext>
            </a:extLst>
          </p:cNvPr>
          <p:cNvCxnSpPr>
            <a:cxnSpLocks/>
          </p:cNvCxnSpPr>
          <p:nvPr/>
        </p:nvCxnSpPr>
        <p:spPr>
          <a:xfrm flipH="1">
            <a:off x="7448550" y="2971491"/>
            <a:ext cx="171450" cy="192881"/>
          </a:xfrm>
          <a:prstGeom prst="line">
            <a:avLst/>
          </a:prstGeom>
          <a:ln w="31750">
            <a:solidFill>
              <a:srgbClr val="4BC19E"/>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353A922A-0EC5-4B27-90DF-44D6C7216C79}"/>
              </a:ext>
            </a:extLst>
          </p:cNvPr>
          <p:cNvSpPr/>
          <p:nvPr/>
        </p:nvSpPr>
        <p:spPr>
          <a:xfrm>
            <a:off x="7486650" y="1742767"/>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FC52F5EA-97ED-45C3-AEBA-E4656C48984B}"/>
              </a:ext>
            </a:extLst>
          </p:cNvPr>
          <p:cNvCxnSpPr>
            <a:cxnSpLocks/>
          </p:cNvCxnSpPr>
          <p:nvPr/>
        </p:nvCxnSpPr>
        <p:spPr>
          <a:xfrm flipH="1">
            <a:off x="6238875" y="1290330"/>
            <a:ext cx="145809" cy="154782"/>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AFB40369-3DAB-490D-B6A2-6C79369A8893}"/>
              </a:ext>
            </a:extLst>
          </p:cNvPr>
          <p:cNvSpPr/>
          <p:nvPr/>
        </p:nvSpPr>
        <p:spPr>
          <a:xfrm>
            <a:off x="8941593" y="1895166"/>
            <a:ext cx="137160" cy="13716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D245379-C498-4BF1-A617-566452913D50}"/>
              </a:ext>
            </a:extLst>
          </p:cNvPr>
          <p:cNvSpPr/>
          <p:nvPr/>
        </p:nvSpPr>
        <p:spPr>
          <a:xfrm>
            <a:off x="9498811" y="3423930"/>
            <a:ext cx="228600" cy="228600"/>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35F566C-ED49-4191-AFF7-5934F14C192E}"/>
              </a:ext>
            </a:extLst>
          </p:cNvPr>
          <p:cNvSpPr/>
          <p:nvPr/>
        </p:nvSpPr>
        <p:spPr>
          <a:xfrm>
            <a:off x="10972799" y="3178661"/>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A74C237-46D7-4150-9C60-28B188BE6DA6}"/>
              </a:ext>
            </a:extLst>
          </p:cNvPr>
          <p:cNvSpPr/>
          <p:nvPr/>
        </p:nvSpPr>
        <p:spPr>
          <a:xfrm>
            <a:off x="10901362" y="5352745"/>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6247410-06B1-457E-B806-A5D6A4117A17}"/>
              </a:ext>
            </a:extLst>
          </p:cNvPr>
          <p:cNvSpPr/>
          <p:nvPr/>
        </p:nvSpPr>
        <p:spPr>
          <a:xfrm>
            <a:off x="6153137" y="4714562"/>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A2D278-E72E-4683-9B2A-3423B09871AC}"/>
              </a:ext>
            </a:extLst>
          </p:cNvPr>
          <p:cNvSpPr/>
          <p:nvPr/>
        </p:nvSpPr>
        <p:spPr>
          <a:xfrm>
            <a:off x="4982148" y="2909577"/>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E4B9C6-1285-4E63-B113-DB1A81686189}"/>
              </a:ext>
            </a:extLst>
          </p:cNvPr>
          <p:cNvSpPr/>
          <p:nvPr/>
        </p:nvSpPr>
        <p:spPr>
          <a:xfrm>
            <a:off x="5820355" y="6510036"/>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99823C43-916D-4CC2-9ADA-0CFC6BED4013}"/>
              </a:ext>
            </a:extLst>
          </p:cNvPr>
          <p:cNvSpPr/>
          <p:nvPr/>
        </p:nvSpPr>
        <p:spPr>
          <a:xfrm rot="1250639">
            <a:off x="8041480" y="4728853"/>
            <a:ext cx="165733" cy="142873"/>
          </a:xfrm>
          <a:prstGeom prst="triangle">
            <a:avLst/>
          </a:prstGeom>
          <a:noFill/>
          <a:ln w="22225">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EEACF354-7FE5-4C15-84EF-0C01C0D7992A}"/>
              </a:ext>
            </a:extLst>
          </p:cNvPr>
          <p:cNvSpPr/>
          <p:nvPr/>
        </p:nvSpPr>
        <p:spPr>
          <a:xfrm rot="19505878">
            <a:off x="7685853" y="5959961"/>
            <a:ext cx="361854" cy="311943"/>
          </a:xfrm>
          <a:prstGeom prst="triangle">
            <a:avLst/>
          </a:prstGeom>
          <a:noFill/>
          <a:ln w="444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F236EE1-3059-4AD9-A9CD-498BC28E0086}"/>
              </a:ext>
            </a:extLst>
          </p:cNvPr>
          <p:cNvSpPr/>
          <p:nvPr/>
        </p:nvSpPr>
        <p:spPr>
          <a:xfrm>
            <a:off x="4222536" y="5595636"/>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2CB0BF99-1547-423E-BB1C-80ACB4EAE754}"/>
              </a:ext>
            </a:extLst>
          </p:cNvPr>
          <p:cNvCxnSpPr>
            <a:cxnSpLocks/>
          </p:cNvCxnSpPr>
          <p:nvPr/>
        </p:nvCxnSpPr>
        <p:spPr>
          <a:xfrm flipV="1">
            <a:off x="202406" y="5762318"/>
            <a:ext cx="1354932" cy="519112"/>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103" name="Isosceles Triangle 102">
            <a:extLst>
              <a:ext uri="{FF2B5EF4-FFF2-40B4-BE49-F238E27FC236}">
                <a16:creationId xmlns:a16="http://schemas.microsoft.com/office/drawing/2014/main" id="{A743CDF1-88E2-469C-BD80-ABA6A3ABF66C}"/>
              </a:ext>
            </a:extLst>
          </p:cNvPr>
          <p:cNvSpPr/>
          <p:nvPr/>
        </p:nvSpPr>
        <p:spPr>
          <a:xfrm rot="19352751">
            <a:off x="3027675" y="4452502"/>
            <a:ext cx="387184" cy="333779"/>
          </a:xfrm>
          <a:prstGeom prst="triangle">
            <a:avLst/>
          </a:prstGeom>
          <a:noFill/>
          <a:ln w="5080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58B0406-6B0B-4133-83F1-A62D0B429EE5}"/>
              </a:ext>
            </a:extLst>
          </p:cNvPr>
          <p:cNvSpPr/>
          <p:nvPr/>
        </p:nvSpPr>
        <p:spPr>
          <a:xfrm>
            <a:off x="1481140" y="3776362"/>
            <a:ext cx="151920" cy="15192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F331B97B-0F91-4DDA-90DF-7DB3BB25A3F6}"/>
              </a:ext>
            </a:extLst>
          </p:cNvPr>
          <p:cNvCxnSpPr>
            <a:cxnSpLocks/>
          </p:cNvCxnSpPr>
          <p:nvPr/>
        </p:nvCxnSpPr>
        <p:spPr>
          <a:xfrm flipH="1">
            <a:off x="2886075" y="6450498"/>
            <a:ext cx="161925" cy="176213"/>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D03FD77-A7B5-496C-ABB6-DC8B1CD285D3}"/>
              </a:ext>
            </a:extLst>
          </p:cNvPr>
          <p:cNvCxnSpPr>
            <a:cxnSpLocks/>
          </p:cNvCxnSpPr>
          <p:nvPr/>
        </p:nvCxnSpPr>
        <p:spPr>
          <a:xfrm flipH="1">
            <a:off x="2228850" y="4926498"/>
            <a:ext cx="257177" cy="240507"/>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930BB30-88C6-44B2-8AC1-55BEC64197C0}"/>
              </a:ext>
            </a:extLst>
          </p:cNvPr>
          <p:cNvSpPr/>
          <p:nvPr/>
        </p:nvSpPr>
        <p:spPr>
          <a:xfrm>
            <a:off x="1195388" y="1099034"/>
            <a:ext cx="103189" cy="103189"/>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316070C4-9319-40D7-952F-1D1024BB29FE}"/>
              </a:ext>
            </a:extLst>
          </p:cNvPr>
          <p:cNvCxnSpPr>
            <a:cxnSpLocks/>
          </p:cNvCxnSpPr>
          <p:nvPr/>
        </p:nvCxnSpPr>
        <p:spPr>
          <a:xfrm flipH="1">
            <a:off x="3314700" y="1392723"/>
            <a:ext cx="161739" cy="176213"/>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4CBDFF9-B993-42B1-B419-F881247D7BE1}"/>
              </a:ext>
            </a:extLst>
          </p:cNvPr>
          <p:cNvCxnSpPr>
            <a:cxnSpLocks/>
          </p:cNvCxnSpPr>
          <p:nvPr/>
        </p:nvCxnSpPr>
        <p:spPr>
          <a:xfrm>
            <a:off x="2088356" y="2650024"/>
            <a:ext cx="166688" cy="78581"/>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F0EB70E-E7B9-48D6-9764-57C7E77A71B2}"/>
              </a:ext>
            </a:extLst>
          </p:cNvPr>
          <p:cNvCxnSpPr>
            <a:cxnSpLocks/>
          </p:cNvCxnSpPr>
          <p:nvPr/>
        </p:nvCxnSpPr>
        <p:spPr>
          <a:xfrm flipH="1">
            <a:off x="10094119" y="6129030"/>
            <a:ext cx="281920" cy="314325"/>
          </a:xfrm>
          <a:prstGeom prst="line">
            <a:avLst/>
          </a:prstGeom>
          <a:ln w="4762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A27D082-B512-4F53-AEED-B25E21BE86CD}"/>
              </a:ext>
            </a:extLst>
          </p:cNvPr>
          <p:cNvCxnSpPr>
            <a:cxnSpLocks/>
          </p:cNvCxnSpPr>
          <p:nvPr/>
        </p:nvCxnSpPr>
        <p:spPr>
          <a:xfrm>
            <a:off x="10654661" y="3971617"/>
            <a:ext cx="1318264" cy="876294"/>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72C820D-BE36-466D-B567-514B0568E49B}"/>
              </a:ext>
            </a:extLst>
          </p:cNvPr>
          <p:cNvSpPr/>
          <p:nvPr/>
        </p:nvSpPr>
        <p:spPr>
          <a:xfrm>
            <a:off x="3071020" y="206861"/>
            <a:ext cx="87312" cy="87312"/>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7598653B-7A88-4FE4-B6B2-0883CE9AB022}"/>
              </a:ext>
            </a:extLst>
          </p:cNvPr>
          <p:cNvSpPr txBox="1"/>
          <p:nvPr/>
        </p:nvSpPr>
        <p:spPr>
          <a:xfrm>
            <a:off x="1522531" y="4116885"/>
            <a:ext cx="9146939" cy="667718"/>
          </a:xfrm>
          <a:custGeom>
            <a:avLst/>
            <a:gdLst/>
            <a:ahLst/>
            <a:cxnLst/>
            <a:rect l="l" t="t" r="r" b="b"/>
            <a:pathLst>
              <a:path w="9146939" h="667718">
                <a:moveTo>
                  <a:pt x="9092691" y="424607"/>
                </a:moveTo>
                <a:cubicBezTo>
                  <a:pt x="9108988" y="424607"/>
                  <a:pt x="9122103" y="429406"/>
                  <a:pt x="9132038" y="439006"/>
                </a:cubicBezTo>
                <a:cubicBezTo>
                  <a:pt x="9141972" y="448605"/>
                  <a:pt x="9146939" y="460884"/>
                  <a:pt x="9146939" y="475841"/>
                </a:cubicBezTo>
                <a:cubicBezTo>
                  <a:pt x="9146939" y="490575"/>
                  <a:pt x="9141972" y="502742"/>
                  <a:pt x="9132038" y="512341"/>
                </a:cubicBezTo>
                <a:cubicBezTo>
                  <a:pt x="9122103" y="521940"/>
                  <a:pt x="9108988" y="526740"/>
                  <a:pt x="9092691" y="526740"/>
                </a:cubicBezTo>
                <a:cubicBezTo>
                  <a:pt x="9076618" y="526740"/>
                  <a:pt x="9063614" y="521940"/>
                  <a:pt x="9053680" y="512341"/>
                </a:cubicBezTo>
                <a:cubicBezTo>
                  <a:pt x="9043745" y="502742"/>
                  <a:pt x="9038778" y="490575"/>
                  <a:pt x="9038778" y="475841"/>
                </a:cubicBezTo>
                <a:cubicBezTo>
                  <a:pt x="9038778" y="461107"/>
                  <a:pt x="9043745" y="448884"/>
                  <a:pt x="9053680" y="439173"/>
                </a:cubicBezTo>
                <a:cubicBezTo>
                  <a:pt x="9063614" y="429462"/>
                  <a:pt x="9076618" y="424607"/>
                  <a:pt x="9092691" y="424607"/>
                </a:cubicBezTo>
                <a:close/>
                <a:moveTo>
                  <a:pt x="8902191" y="424607"/>
                </a:moveTo>
                <a:cubicBezTo>
                  <a:pt x="8918488" y="424607"/>
                  <a:pt x="8931603" y="429406"/>
                  <a:pt x="8941538" y="439006"/>
                </a:cubicBezTo>
                <a:cubicBezTo>
                  <a:pt x="8951472" y="448605"/>
                  <a:pt x="8956439" y="460884"/>
                  <a:pt x="8956439" y="475841"/>
                </a:cubicBezTo>
                <a:cubicBezTo>
                  <a:pt x="8956439" y="490575"/>
                  <a:pt x="8951472" y="502742"/>
                  <a:pt x="8941538" y="512341"/>
                </a:cubicBezTo>
                <a:cubicBezTo>
                  <a:pt x="8931603" y="521940"/>
                  <a:pt x="8918488" y="526740"/>
                  <a:pt x="8902191" y="526740"/>
                </a:cubicBezTo>
                <a:cubicBezTo>
                  <a:pt x="8886118" y="526740"/>
                  <a:pt x="8873114" y="521940"/>
                  <a:pt x="8863180" y="512341"/>
                </a:cubicBezTo>
                <a:cubicBezTo>
                  <a:pt x="8853245" y="502742"/>
                  <a:pt x="8848278" y="490575"/>
                  <a:pt x="8848278" y="475841"/>
                </a:cubicBezTo>
                <a:cubicBezTo>
                  <a:pt x="8848278" y="461107"/>
                  <a:pt x="8853245" y="448884"/>
                  <a:pt x="8863180" y="439173"/>
                </a:cubicBezTo>
                <a:cubicBezTo>
                  <a:pt x="8873114" y="429462"/>
                  <a:pt x="8886118" y="424607"/>
                  <a:pt x="8902191" y="424607"/>
                </a:cubicBezTo>
                <a:close/>
                <a:moveTo>
                  <a:pt x="8711691" y="424607"/>
                </a:moveTo>
                <a:cubicBezTo>
                  <a:pt x="8727988" y="424607"/>
                  <a:pt x="8741103" y="429406"/>
                  <a:pt x="8751038" y="439006"/>
                </a:cubicBezTo>
                <a:cubicBezTo>
                  <a:pt x="8760972" y="448605"/>
                  <a:pt x="8765939" y="460884"/>
                  <a:pt x="8765939" y="475841"/>
                </a:cubicBezTo>
                <a:cubicBezTo>
                  <a:pt x="8765939" y="490575"/>
                  <a:pt x="8760972" y="502742"/>
                  <a:pt x="8751038" y="512341"/>
                </a:cubicBezTo>
                <a:cubicBezTo>
                  <a:pt x="8741103" y="521940"/>
                  <a:pt x="8727988" y="526740"/>
                  <a:pt x="8711691" y="526740"/>
                </a:cubicBezTo>
                <a:cubicBezTo>
                  <a:pt x="8695618" y="526740"/>
                  <a:pt x="8682614" y="521940"/>
                  <a:pt x="8672680" y="512341"/>
                </a:cubicBezTo>
                <a:cubicBezTo>
                  <a:pt x="8662745" y="502742"/>
                  <a:pt x="8657778" y="490575"/>
                  <a:pt x="8657778" y="475841"/>
                </a:cubicBezTo>
                <a:cubicBezTo>
                  <a:pt x="8657778" y="461107"/>
                  <a:pt x="8662745" y="448884"/>
                  <a:pt x="8672680" y="439173"/>
                </a:cubicBezTo>
                <a:cubicBezTo>
                  <a:pt x="8682614" y="429462"/>
                  <a:pt x="8695618" y="424607"/>
                  <a:pt x="8711691" y="424607"/>
                </a:cubicBezTo>
                <a:close/>
                <a:moveTo>
                  <a:pt x="993465" y="356629"/>
                </a:moveTo>
                <a:cubicBezTo>
                  <a:pt x="945021" y="356629"/>
                  <a:pt x="919237" y="373373"/>
                  <a:pt x="916111" y="406859"/>
                </a:cubicBezTo>
                <a:lnTo>
                  <a:pt x="915777" y="412552"/>
                </a:lnTo>
                <a:cubicBezTo>
                  <a:pt x="915777" y="424607"/>
                  <a:pt x="920018" y="434541"/>
                  <a:pt x="928501" y="442355"/>
                </a:cubicBezTo>
                <a:cubicBezTo>
                  <a:pt x="936985" y="450168"/>
                  <a:pt x="948593" y="454075"/>
                  <a:pt x="963327" y="454075"/>
                </a:cubicBezTo>
                <a:cubicBezTo>
                  <a:pt x="977615" y="454075"/>
                  <a:pt x="990786" y="450894"/>
                  <a:pt x="1002841" y="444531"/>
                </a:cubicBezTo>
                <a:cubicBezTo>
                  <a:pt x="1014896" y="438169"/>
                  <a:pt x="1023826" y="429630"/>
                  <a:pt x="1029630" y="418914"/>
                </a:cubicBezTo>
                <a:lnTo>
                  <a:pt x="1029630" y="356629"/>
                </a:lnTo>
                <a:close/>
                <a:moveTo>
                  <a:pt x="8420286" y="231056"/>
                </a:moveTo>
                <a:cubicBezTo>
                  <a:pt x="8397069" y="231056"/>
                  <a:pt x="8378819" y="240558"/>
                  <a:pt x="8365536" y="259564"/>
                </a:cubicBezTo>
                <a:cubicBezTo>
                  <a:pt x="8352253" y="278569"/>
                  <a:pt x="8345611" y="306963"/>
                  <a:pt x="8345611" y="344747"/>
                </a:cubicBezTo>
                <a:cubicBezTo>
                  <a:pt x="8345611" y="377616"/>
                  <a:pt x="8352197" y="403385"/>
                  <a:pt x="8365368" y="422053"/>
                </a:cubicBezTo>
                <a:cubicBezTo>
                  <a:pt x="8378540" y="440722"/>
                  <a:pt x="8396622" y="450056"/>
                  <a:pt x="8419616" y="450056"/>
                </a:cubicBezTo>
                <a:cubicBezTo>
                  <a:pt x="8449084" y="450056"/>
                  <a:pt x="8470180" y="438988"/>
                  <a:pt x="8482905" y="416853"/>
                </a:cubicBezTo>
                <a:lnTo>
                  <a:pt x="8482905" y="264260"/>
                </a:lnTo>
                <a:cubicBezTo>
                  <a:pt x="8469957" y="242124"/>
                  <a:pt x="8449084" y="231056"/>
                  <a:pt x="8420286" y="231056"/>
                </a:cubicBezTo>
                <a:close/>
                <a:moveTo>
                  <a:pt x="7104161" y="230386"/>
                </a:moveTo>
                <a:cubicBezTo>
                  <a:pt x="7084963" y="230386"/>
                  <a:pt x="7069391" y="236889"/>
                  <a:pt x="7057448" y="249894"/>
                </a:cubicBezTo>
                <a:cubicBezTo>
                  <a:pt x="7045505" y="262900"/>
                  <a:pt x="7037859" y="281512"/>
                  <a:pt x="7034510" y="305730"/>
                </a:cubicBezTo>
                <a:lnTo>
                  <a:pt x="7169125" y="305730"/>
                </a:lnTo>
                <a:lnTo>
                  <a:pt x="7169125" y="297992"/>
                </a:lnTo>
                <a:cubicBezTo>
                  <a:pt x="7168679" y="276466"/>
                  <a:pt x="7162874" y="259817"/>
                  <a:pt x="7151712" y="248045"/>
                </a:cubicBezTo>
                <a:cubicBezTo>
                  <a:pt x="7140550" y="236272"/>
                  <a:pt x="7124700" y="230386"/>
                  <a:pt x="7104161" y="230386"/>
                </a:cubicBezTo>
                <a:close/>
                <a:moveTo>
                  <a:pt x="4961372" y="230386"/>
                </a:moveTo>
                <a:cubicBezTo>
                  <a:pt x="4937708" y="230386"/>
                  <a:pt x="4919402" y="239609"/>
                  <a:pt x="4906454" y="258054"/>
                </a:cubicBezTo>
                <a:cubicBezTo>
                  <a:pt x="4893506" y="276500"/>
                  <a:pt x="4887032" y="305062"/>
                  <a:pt x="4887032" y="343742"/>
                </a:cubicBezTo>
                <a:cubicBezTo>
                  <a:pt x="4887032" y="378174"/>
                  <a:pt x="4893506" y="404501"/>
                  <a:pt x="4906454" y="422723"/>
                </a:cubicBezTo>
                <a:cubicBezTo>
                  <a:pt x="4919402" y="440945"/>
                  <a:pt x="4937931" y="450056"/>
                  <a:pt x="4962041" y="450056"/>
                </a:cubicBezTo>
                <a:cubicBezTo>
                  <a:pt x="4985482" y="450056"/>
                  <a:pt x="5003788" y="441057"/>
                  <a:pt x="5016959" y="423058"/>
                </a:cubicBezTo>
                <a:cubicBezTo>
                  <a:pt x="5030130" y="405059"/>
                  <a:pt x="5036716" y="376273"/>
                  <a:pt x="5036716" y="336700"/>
                </a:cubicBezTo>
                <a:cubicBezTo>
                  <a:pt x="5036716" y="302938"/>
                  <a:pt x="5030130" y="276779"/>
                  <a:pt x="5016959" y="258222"/>
                </a:cubicBezTo>
                <a:cubicBezTo>
                  <a:pt x="5003788" y="239665"/>
                  <a:pt x="4985259" y="230386"/>
                  <a:pt x="4961372" y="230386"/>
                </a:cubicBezTo>
                <a:close/>
                <a:moveTo>
                  <a:pt x="3808846" y="230386"/>
                </a:moveTo>
                <a:cubicBezTo>
                  <a:pt x="3785183" y="230386"/>
                  <a:pt x="3766877" y="239609"/>
                  <a:pt x="3753929" y="258054"/>
                </a:cubicBezTo>
                <a:cubicBezTo>
                  <a:pt x="3740981" y="276500"/>
                  <a:pt x="3734507" y="305062"/>
                  <a:pt x="3734507" y="343742"/>
                </a:cubicBezTo>
                <a:cubicBezTo>
                  <a:pt x="3734507" y="378174"/>
                  <a:pt x="3740981" y="404501"/>
                  <a:pt x="3753929" y="422723"/>
                </a:cubicBezTo>
                <a:cubicBezTo>
                  <a:pt x="3766877" y="440945"/>
                  <a:pt x="3785406" y="450056"/>
                  <a:pt x="3809516" y="450056"/>
                </a:cubicBezTo>
                <a:cubicBezTo>
                  <a:pt x="3832957" y="450056"/>
                  <a:pt x="3851262" y="441057"/>
                  <a:pt x="3864434" y="423058"/>
                </a:cubicBezTo>
                <a:cubicBezTo>
                  <a:pt x="3877605" y="405059"/>
                  <a:pt x="3884191" y="376273"/>
                  <a:pt x="3884191" y="336700"/>
                </a:cubicBezTo>
                <a:cubicBezTo>
                  <a:pt x="3884191" y="302938"/>
                  <a:pt x="3877605" y="276779"/>
                  <a:pt x="3864434" y="258222"/>
                </a:cubicBezTo>
                <a:cubicBezTo>
                  <a:pt x="3851262" y="239665"/>
                  <a:pt x="3832734" y="230386"/>
                  <a:pt x="3808846" y="230386"/>
                </a:cubicBezTo>
                <a:close/>
                <a:moveTo>
                  <a:pt x="2618222" y="230386"/>
                </a:moveTo>
                <a:cubicBezTo>
                  <a:pt x="2594558" y="230386"/>
                  <a:pt x="2576252" y="239609"/>
                  <a:pt x="2563304" y="258054"/>
                </a:cubicBezTo>
                <a:cubicBezTo>
                  <a:pt x="2550356" y="276500"/>
                  <a:pt x="2543882" y="305062"/>
                  <a:pt x="2543882" y="343742"/>
                </a:cubicBezTo>
                <a:cubicBezTo>
                  <a:pt x="2543882" y="378174"/>
                  <a:pt x="2550356" y="404501"/>
                  <a:pt x="2563304" y="422723"/>
                </a:cubicBezTo>
                <a:cubicBezTo>
                  <a:pt x="2576252" y="440945"/>
                  <a:pt x="2594781" y="450056"/>
                  <a:pt x="2618891" y="450056"/>
                </a:cubicBezTo>
                <a:cubicBezTo>
                  <a:pt x="2642332" y="450056"/>
                  <a:pt x="2660638" y="441057"/>
                  <a:pt x="2673809" y="423058"/>
                </a:cubicBezTo>
                <a:cubicBezTo>
                  <a:pt x="2686980" y="405059"/>
                  <a:pt x="2693565" y="376273"/>
                  <a:pt x="2693565" y="336700"/>
                </a:cubicBezTo>
                <a:cubicBezTo>
                  <a:pt x="2693565" y="302938"/>
                  <a:pt x="2686980" y="276779"/>
                  <a:pt x="2673809" y="258222"/>
                </a:cubicBezTo>
                <a:cubicBezTo>
                  <a:pt x="2660638" y="239665"/>
                  <a:pt x="2642108" y="230386"/>
                  <a:pt x="2618222" y="230386"/>
                </a:cubicBezTo>
                <a:close/>
                <a:moveTo>
                  <a:pt x="7705948" y="159060"/>
                </a:moveTo>
                <a:lnTo>
                  <a:pt x="7803059" y="159060"/>
                </a:lnTo>
                <a:lnTo>
                  <a:pt x="7803059" y="521382"/>
                </a:lnTo>
                <a:lnTo>
                  <a:pt x="7705948" y="521382"/>
                </a:lnTo>
                <a:close/>
                <a:moveTo>
                  <a:pt x="6191473" y="159060"/>
                </a:moveTo>
                <a:lnTo>
                  <a:pt x="6288584" y="159060"/>
                </a:lnTo>
                <a:lnTo>
                  <a:pt x="6288584" y="521382"/>
                </a:lnTo>
                <a:lnTo>
                  <a:pt x="6191473" y="521382"/>
                </a:lnTo>
                <a:close/>
                <a:moveTo>
                  <a:pt x="5193506" y="159060"/>
                </a:moveTo>
                <a:lnTo>
                  <a:pt x="5290282" y="159060"/>
                </a:lnTo>
                <a:lnTo>
                  <a:pt x="5290282" y="393402"/>
                </a:lnTo>
                <a:cubicBezTo>
                  <a:pt x="5290282" y="431171"/>
                  <a:pt x="5307471" y="450056"/>
                  <a:pt x="5341851" y="450056"/>
                </a:cubicBezTo>
                <a:cubicBezTo>
                  <a:pt x="5374667" y="450056"/>
                  <a:pt x="5397215" y="438657"/>
                  <a:pt x="5409493" y="415858"/>
                </a:cubicBezTo>
                <a:lnTo>
                  <a:pt x="5409493" y="159060"/>
                </a:lnTo>
                <a:lnTo>
                  <a:pt x="5506603" y="159060"/>
                </a:lnTo>
                <a:lnTo>
                  <a:pt x="5506603" y="521382"/>
                </a:lnTo>
                <a:lnTo>
                  <a:pt x="5415521" y="521382"/>
                </a:lnTo>
                <a:lnTo>
                  <a:pt x="5412842" y="484547"/>
                </a:lnTo>
                <a:cubicBezTo>
                  <a:pt x="5388955" y="513569"/>
                  <a:pt x="5355915" y="528080"/>
                  <a:pt x="5313722" y="528080"/>
                </a:cubicBezTo>
                <a:cubicBezTo>
                  <a:pt x="5274878" y="528080"/>
                  <a:pt x="5245243" y="516917"/>
                  <a:pt x="5224816" y="494593"/>
                </a:cubicBezTo>
                <a:cubicBezTo>
                  <a:pt x="5204389" y="472269"/>
                  <a:pt x="5193953" y="439564"/>
                  <a:pt x="5193506" y="396478"/>
                </a:cubicBezTo>
                <a:close/>
                <a:moveTo>
                  <a:pt x="4426260" y="159060"/>
                </a:moveTo>
                <a:lnTo>
                  <a:pt x="4530403" y="159060"/>
                </a:lnTo>
                <a:lnTo>
                  <a:pt x="4597710" y="384423"/>
                </a:lnTo>
                <a:lnTo>
                  <a:pt x="4664683" y="159060"/>
                </a:lnTo>
                <a:lnTo>
                  <a:pt x="4768490" y="159060"/>
                </a:lnTo>
                <a:lnTo>
                  <a:pt x="4622825" y="577639"/>
                </a:lnTo>
                <a:lnTo>
                  <a:pt x="4614788" y="596726"/>
                </a:lnTo>
                <a:cubicBezTo>
                  <a:pt x="4593134" y="644054"/>
                  <a:pt x="4557415" y="667718"/>
                  <a:pt x="4507632" y="667718"/>
                </a:cubicBezTo>
                <a:cubicBezTo>
                  <a:pt x="4493568" y="667718"/>
                  <a:pt x="4479280" y="665597"/>
                  <a:pt x="4464769" y="661355"/>
                </a:cubicBezTo>
                <a:lnTo>
                  <a:pt x="4464769" y="588020"/>
                </a:lnTo>
                <a:lnTo>
                  <a:pt x="4479503" y="588355"/>
                </a:lnTo>
                <a:cubicBezTo>
                  <a:pt x="4497809" y="588355"/>
                  <a:pt x="4511483" y="585564"/>
                  <a:pt x="4520524" y="579983"/>
                </a:cubicBezTo>
                <a:cubicBezTo>
                  <a:pt x="4529565" y="574402"/>
                  <a:pt x="4536653" y="565138"/>
                  <a:pt x="4541788" y="552190"/>
                </a:cubicBezTo>
                <a:lnTo>
                  <a:pt x="4553173" y="522387"/>
                </a:lnTo>
                <a:close/>
                <a:moveTo>
                  <a:pt x="2850356" y="159060"/>
                </a:moveTo>
                <a:lnTo>
                  <a:pt x="2947131" y="159060"/>
                </a:lnTo>
                <a:lnTo>
                  <a:pt x="2947131" y="393402"/>
                </a:lnTo>
                <a:cubicBezTo>
                  <a:pt x="2947131" y="431171"/>
                  <a:pt x="2964321" y="450056"/>
                  <a:pt x="2998700" y="450056"/>
                </a:cubicBezTo>
                <a:cubicBezTo>
                  <a:pt x="3031517" y="450056"/>
                  <a:pt x="3054065" y="438657"/>
                  <a:pt x="3066343" y="415858"/>
                </a:cubicBezTo>
                <a:lnTo>
                  <a:pt x="3066343" y="159060"/>
                </a:lnTo>
                <a:lnTo>
                  <a:pt x="3163453" y="159060"/>
                </a:lnTo>
                <a:lnTo>
                  <a:pt x="3163453" y="521382"/>
                </a:lnTo>
                <a:lnTo>
                  <a:pt x="3072370" y="521382"/>
                </a:lnTo>
                <a:lnTo>
                  <a:pt x="3069691" y="484547"/>
                </a:lnTo>
                <a:cubicBezTo>
                  <a:pt x="3045805" y="513569"/>
                  <a:pt x="3012765" y="528080"/>
                  <a:pt x="2970572" y="528080"/>
                </a:cubicBezTo>
                <a:cubicBezTo>
                  <a:pt x="2931728" y="528080"/>
                  <a:pt x="2902092" y="516917"/>
                  <a:pt x="2881666" y="494593"/>
                </a:cubicBezTo>
                <a:cubicBezTo>
                  <a:pt x="2861239" y="472269"/>
                  <a:pt x="2850802" y="439564"/>
                  <a:pt x="2850356" y="396478"/>
                </a:cubicBezTo>
                <a:close/>
                <a:moveTo>
                  <a:pt x="2083110" y="159060"/>
                </a:moveTo>
                <a:lnTo>
                  <a:pt x="2187253" y="159060"/>
                </a:lnTo>
                <a:lnTo>
                  <a:pt x="2254560" y="384423"/>
                </a:lnTo>
                <a:lnTo>
                  <a:pt x="2321533" y="159060"/>
                </a:lnTo>
                <a:lnTo>
                  <a:pt x="2425340" y="159060"/>
                </a:lnTo>
                <a:lnTo>
                  <a:pt x="2279675" y="577639"/>
                </a:lnTo>
                <a:lnTo>
                  <a:pt x="2271638" y="596726"/>
                </a:lnTo>
                <a:cubicBezTo>
                  <a:pt x="2249983" y="644054"/>
                  <a:pt x="2214265" y="667718"/>
                  <a:pt x="2164482" y="667718"/>
                </a:cubicBezTo>
                <a:cubicBezTo>
                  <a:pt x="2150418" y="667718"/>
                  <a:pt x="2136130" y="665597"/>
                  <a:pt x="2121620" y="661355"/>
                </a:cubicBezTo>
                <a:lnTo>
                  <a:pt x="2121620" y="588020"/>
                </a:lnTo>
                <a:lnTo>
                  <a:pt x="2136354" y="588355"/>
                </a:lnTo>
                <a:cubicBezTo>
                  <a:pt x="2154659" y="588355"/>
                  <a:pt x="2168333" y="585564"/>
                  <a:pt x="2177374" y="579983"/>
                </a:cubicBezTo>
                <a:cubicBezTo>
                  <a:pt x="2186416" y="574402"/>
                  <a:pt x="2193503" y="565138"/>
                  <a:pt x="2198638" y="552190"/>
                </a:cubicBezTo>
                <a:lnTo>
                  <a:pt x="2210023" y="522387"/>
                </a:lnTo>
                <a:close/>
                <a:moveTo>
                  <a:pt x="8395506" y="152363"/>
                </a:moveTo>
                <a:cubicBezTo>
                  <a:pt x="8435243" y="152363"/>
                  <a:pt x="8466162" y="165981"/>
                  <a:pt x="8488263" y="193216"/>
                </a:cubicBezTo>
                <a:lnTo>
                  <a:pt x="8492281" y="159060"/>
                </a:lnTo>
                <a:lnTo>
                  <a:pt x="8580016" y="159060"/>
                </a:lnTo>
                <a:lnTo>
                  <a:pt x="8580016" y="509327"/>
                </a:lnTo>
                <a:cubicBezTo>
                  <a:pt x="8580016" y="541028"/>
                  <a:pt x="8572816" y="568598"/>
                  <a:pt x="8558417" y="592038"/>
                </a:cubicBezTo>
                <a:cubicBezTo>
                  <a:pt x="8544018" y="615479"/>
                  <a:pt x="8523759" y="633338"/>
                  <a:pt x="8497639" y="645617"/>
                </a:cubicBezTo>
                <a:cubicBezTo>
                  <a:pt x="8471520" y="657895"/>
                  <a:pt x="8440936" y="664034"/>
                  <a:pt x="8405887" y="664034"/>
                </a:cubicBezTo>
                <a:cubicBezTo>
                  <a:pt x="8379321" y="664034"/>
                  <a:pt x="8353425" y="658732"/>
                  <a:pt x="8328198" y="648128"/>
                </a:cubicBezTo>
                <a:cubicBezTo>
                  <a:pt x="8302972" y="637524"/>
                  <a:pt x="8283885" y="623850"/>
                  <a:pt x="8270937" y="607107"/>
                </a:cubicBezTo>
                <a:lnTo>
                  <a:pt x="8313799" y="548171"/>
                </a:lnTo>
                <a:cubicBezTo>
                  <a:pt x="8337909" y="575184"/>
                  <a:pt x="8367154" y="588690"/>
                  <a:pt x="8401533" y="588690"/>
                </a:cubicBezTo>
                <a:cubicBezTo>
                  <a:pt x="8427206" y="588690"/>
                  <a:pt x="8447187" y="581825"/>
                  <a:pt x="8461474" y="568096"/>
                </a:cubicBezTo>
                <a:cubicBezTo>
                  <a:pt x="8475762" y="554366"/>
                  <a:pt x="8482905" y="534888"/>
                  <a:pt x="8482905" y="509662"/>
                </a:cubicBezTo>
                <a:lnTo>
                  <a:pt x="8482905" y="490240"/>
                </a:lnTo>
                <a:cubicBezTo>
                  <a:pt x="8460581" y="515466"/>
                  <a:pt x="8431225" y="528080"/>
                  <a:pt x="8394836" y="528080"/>
                </a:cubicBezTo>
                <a:cubicBezTo>
                  <a:pt x="8351304" y="528080"/>
                  <a:pt x="8316088" y="511057"/>
                  <a:pt x="8289187" y="477013"/>
                </a:cubicBezTo>
                <a:cubicBezTo>
                  <a:pt x="8262286" y="442968"/>
                  <a:pt x="8248836" y="397818"/>
                  <a:pt x="8248836" y="341561"/>
                </a:cubicBezTo>
                <a:lnTo>
                  <a:pt x="8248836" y="337542"/>
                </a:lnTo>
                <a:cubicBezTo>
                  <a:pt x="8248836" y="281955"/>
                  <a:pt x="8262063" y="237195"/>
                  <a:pt x="8288517" y="203262"/>
                </a:cubicBezTo>
                <a:cubicBezTo>
                  <a:pt x="8314971" y="169329"/>
                  <a:pt x="8350634" y="152363"/>
                  <a:pt x="8395506" y="152363"/>
                </a:cubicBezTo>
                <a:close/>
                <a:moveTo>
                  <a:pt x="8078130" y="152363"/>
                </a:moveTo>
                <a:cubicBezTo>
                  <a:pt x="8116528" y="152363"/>
                  <a:pt x="8145103" y="163637"/>
                  <a:pt x="8163855" y="186184"/>
                </a:cubicBezTo>
                <a:cubicBezTo>
                  <a:pt x="8182607" y="208732"/>
                  <a:pt x="8192207" y="242441"/>
                  <a:pt x="8192653" y="287313"/>
                </a:cubicBezTo>
                <a:lnTo>
                  <a:pt x="8192653" y="521382"/>
                </a:lnTo>
                <a:lnTo>
                  <a:pt x="8095878" y="521382"/>
                </a:lnTo>
                <a:lnTo>
                  <a:pt x="8095878" y="289657"/>
                </a:lnTo>
                <a:cubicBezTo>
                  <a:pt x="8095878" y="269119"/>
                  <a:pt x="8091413" y="254217"/>
                  <a:pt x="8082483" y="244953"/>
                </a:cubicBezTo>
                <a:cubicBezTo>
                  <a:pt x="8073554" y="235688"/>
                  <a:pt x="8058708" y="231056"/>
                  <a:pt x="8037946" y="231056"/>
                </a:cubicBezTo>
                <a:cubicBezTo>
                  <a:pt x="8010711" y="231056"/>
                  <a:pt x="7990284" y="242664"/>
                  <a:pt x="7976666" y="265882"/>
                </a:cubicBezTo>
                <a:lnTo>
                  <a:pt x="7976666" y="521382"/>
                </a:lnTo>
                <a:lnTo>
                  <a:pt x="7879891" y="521382"/>
                </a:lnTo>
                <a:lnTo>
                  <a:pt x="7879891" y="159060"/>
                </a:lnTo>
                <a:lnTo>
                  <a:pt x="7970974" y="159060"/>
                </a:lnTo>
                <a:lnTo>
                  <a:pt x="7973988" y="200918"/>
                </a:lnTo>
                <a:cubicBezTo>
                  <a:pt x="7999884" y="168548"/>
                  <a:pt x="8034598" y="152363"/>
                  <a:pt x="8078130" y="152363"/>
                </a:cubicBezTo>
                <a:close/>
                <a:moveTo>
                  <a:pt x="7516155" y="152363"/>
                </a:moveTo>
                <a:cubicBezTo>
                  <a:pt x="7554553" y="152363"/>
                  <a:pt x="7583127" y="163637"/>
                  <a:pt x="7601880" y="186184"/>
                </a:cubicBezTo>
                <a:cubicBezTo>
                  <a:pt x="7620633" y="208732"/>
                  <a:pt x="7630231" y="242441"/>
                  <a:pt x="7630678" y="287313"/>
                </a:cubicBezTo>
                <a:lnTo>
                  <a:pt x="7630678" y="521382"/>
                </a:lnTo>
                <a:lnTo>
                  <a:pt x="7533903" y="521382"/>
                </a:lnTo>
                <a:lnTo>
                  <a:pt x="7533903" y="289657"/>
                </a:lnTo>
                <a:cubicBezTo>
                  <a:pt x="7533903" y="269119"/>
                  <a:pt x="7529438" y="254217"/>
                  <a:pt x="7520508" y="244953"/>
                </a:cubicBezTo>
                <a:cubicBezTo>
                  <a:pt x="7511579" y="235688"/>
                  <a:pt x="7496733" y="231056"/>
                  <a:pt x="7475971" y="231056"/>
                </a:cubicBezTo>
                <a:cubicBezTo>
                  <a:pt x="7448736" y="231056"/>
                  <a:pt x="7428309" y="242664"/>
                  <a:pt x="7414691" y="265882"/>
                </a:cubicBezTo>
                <a:lnTo>
                  <a:pt x="7414691" y="521382"/>
                </a:lnTo>
                <a:lnTo>
                  <a:pt x="7317916" y="521382"/>
                </a:lnTo>
                <a:lnTo>
                  <a:pt x="7317916" y="159060"/>
                </a:lnTo>
                <a:lnTo>
                  <a:pt x="7408999" y="159060"/>
                </a:lnTo>
                <a:lnTo>
                  <a:pt x="7412013" y="200918"/>
                </a:lnTo>
                <a:cubicBezTo>
                  <a:pt x="7437909" y="168548"/>
                  <a:pt x="7472623" y="152363"/>
                  <a:pt x="7516155" y="152363"/>
                </a:cubicBezTo>
                <a:close/>
                <a:moveTo>
                  <a:pt x="7104497" y="152363"/>
                </a:moveTo>
                <a:cubicBezTo>
                  <a:pt x="7154056" y="152363"/>
                  <a:pt x="7193067" y="167990"/>
                  <a:pt x="7221531" y="199244"/>
                </a:cubicBezTo>
                <a:cubicBezTo>
                  <a:pt x="7249995" y="230498"/>
                  <a:pt x="7264226" y="274811"/>
                  <a:pt x="7264226" y="332185"/>
                </a:cubicBezTo>
                <a:lnTo>
                  <a:pt x="7264226" y="371698"/>
                </a:lnTo>
                <a:lnTo>
                  <a:pt x="7033505" y="371698"/>
                </a:lnTo>
                <a:cubicBezTo>
                  <a:pt x="7036631" y="395362"/>
                  <a:pt x="7046063" y="414338"/>
                  <a:pt x="7061801" y="428625"/>
                </a:cubicBezTo>
                <a:cubicBezTo>
                  <a:pt x="7077540" y="442913"/>
                  <a:pt x="7097465" y="450056"/>
                  <a:pt x="7121575" y="450056"/>
                </a:cubicBezTo>
                <a:cubicBezTo>
                  <a:pt x="7158856" y="450056"/>
                  <a:pt x="7187989" y="436550"/>
                  <a:pt x="7208973" y="409538"/>
                </a:cubicBezTo>
                <a:lnTo>
                  <a:pt x="7256525" y="462781"/>
                </a:lnTo>
                <a:cubicBezTo>
                  <a:pt x="7242013" y="483319"/>
                  <a:pt x="7222369" y="499337"/>
                  <a:pt x="7197589" y="510834"/>
                </a:cubicBezTo>
                <a:cubicBezTo>
                  <a:pt x="7172809" y="522331"/>
                  <a:pt x="7145349" y="528080"/>
                  <a:pt x="7115212" y="528080"/>
                </a:cubicBezTo>
                <a:cubicBezTo>
                  <a:pt x="7062081" y="528080"/>
                  <a:pt x="7018827" y="511783"/>
                  <a:pt x="6985453" y="479189"/>
                </a:cubicBezTo>
                <a:cubicBezTo>
                  <a:pt x="6952078" y="446596"/>
                  <a:pt x="6935391" y="403175"/>
                  <a:pt x="6935391" y="348928"/>
                </a:cubicBezTo>
                <a:lnTo>
                  <a:pt x="6935391" y="339551"/>
                </a:lnTo>
                <a:cubicBezTo>
                  <a:pt x="6935391" y="303163"/>
                  <a:pt x="6942423" y="270625"/>
                  <a:pt x="6956487" y="241939"/>
                </a:cubicBezTo>
                <a:cubicBezTo>
                  <a:pt x="6970551" y="213252"/>
                  <a:pt x="6990475" y="191151"/>
                  <a:pt x="7016260" y="175636"/>
                </a:cubicBezTo>
                <a:cubicBezTo>
                  <a:pt x="7042045" y="160121"/>
                  <a:pt x="7071457" y="152363"/>
                  <a:pt x="7104497" y="152363"/>
                </a:cubicBezTo>
                <a:close/>
                <a:moveTo>
                  <a:pt x="6505054" y="152363"/>
                </a:moveTo>
                <a:cubicBezTo>
                  <a:pt x="6551042" y="152363"/>
                  <a:pt x="6587821" y="163190"/>
                  <a:pt x="6615392" y="184845"/>
                </a:cubicBezTo>
                <a:cubicBezTo>
                  <a:pt x="6642962" y="206499"/>
                  <a:pt x="6656747" y="234628"/>
                  <a:pt x="6656747" y="269230"/>
                </a:cubicBezTo>
                <a:lnTo>
                  <a:pt x="6559972" y="269230"/>
                </a:lnTo>
                <a:cubicBezTo>
                  <a:pt x="6559972" y="255389"/>
                  <a:pt x="6555507" y="243948"/>
                  <a:pt x="6546577" y="234907"/>
                </a:cubicBezTo>
                <a:cubicBezTo>
                  <a:pt x="6537648" y="225865"/>
                  <a:pt x="6523695" y="221345"/>
                  <a:pt x="6504719" y="221345"/>
                </a:cubicBezTo>
                <a:cubicBezTo>
                  <a:pt x="6488423" y="221345"/>
                  <a:pt x="6475809" y="225028"/>
                  <a:pt x="6466880" y="232395"/>
                </a:cubicBezTo>
                <a:cubicBezTo>
                  <a:pt x="6457950" y="239762"/>
                  <a:pt x="6453485" y="249138"/>
                  <a:pt x="6453485" y="260524"/>
                </a:cubicBezTo>
                <a:cubicBezTo>
                  <a:pt x="6453485" y="271239"/>
                  <a:pt x="6458564" y="279890"/>
                  <a:pt x="6468721" y="286476"/>
                </a:cubicBezTo>
                <a:cubicBezTo>
                  <a:pt x="6478879" y="293061"/>
                  <a:pt x="6496013" y="298754"/>
                  <a:pt x="6520123" y="303554"/>
                </a:cubicBezTo>
                <a:cubicBezTo>
                  <a:pt x="6544233" y="308353"/>
                  <a:pt x="6564548" y="313767"/>
                  <a:pt x="6581068" y="319795"/>
                </a:cubicBezTo>
                <a:cubicBezTo>
                  <a:pt x="6632191" y="338547"/>
                  <a:pt x="6657752" y="371029"/>
                  <a:pt x="6657752" y="417240"/>
                </a:cubicBezTo>
                <a:cubicBezTo>
                  <a:pt x="6657752" y="450280"/>
                  <a:pt x="6643576" y="477013"/>
                  <a:pt x="6615224" y="497440"/>
                </a:cubicBezTo>
                <a:cubicBezTo>
                  <a:pt x="6586872" y="517866"/>
                  <a:pt x="6550261" y="528080"/>
                  <a:pt x="6505389" y="528080"/>
                </a:cubicBezTo>
                <a:cubicBezTo>
                  <a:pt x="6475028" y="528080"/>
                  <a:pt x="6448072" y="522666"/>
                  <a:pt x="6424520" y="511839"/>
                </a:cubicBezTo>
                <a:cubicBezTo>
                  <a:pt x="6400967" y="501011"/>
                  <a:pt x="6382494" y="486166"/>
                  <a:pt x="6369100" y="467302"/>
                </a:cubicBezTo>
                <a:cubicBezTo>
                  <a:pt x="6355705" y="448438"/>
                  <a:pt x="6349008" y="428067"/>
                  <a:pt x="6349008" y="406189"/>
                </a:cubicBezTo>
                <a:lnTo>
                  <a:pt x="6440760" y="406189"/>
                </a:lnTo>
                <a:cubicBezTo>
                  <a:pt x="6441653" y="423379"/>
                  <a:pt x="6448016" y="436550"/>
                  <a:pt x="6459848" y="445703"/>
                </a:cubicBezTo>
                <a:cubicBezTo>
                  <a:pt x="6471679" y="454856"/>
                  <a:pt x="6487530" y="459433"/>
                  <a:pt x="6507398" y="459433"/>
                </a:cubicBezTo>
                <a:cubicBezTo>
                  <a:pt x="6525927" y="459433"/>
                  <a:pt x="6539936" y="455916"/>
                  <a:pt x="6549424" y="448884"/>
                </a:cubicBezTo>
                <a:cubicBezTo>
                  <a:pt x="6558911" y="441852"/>
                  <a:pt x="6563655" y="432643"/>
                  <a:pt x="6563655" y="421258"/>
                </a:cubicBezTo>
                <a:cubicBezTo>
                  <a:pt x="6563655" y="409426"/>
                  <a:pt x="6557795" y="400106"/>
                  <a:pt x="6546075" y="393297"/>
                </a:cubicBezTo>
                <a:cubicBezTo>
                  <a:pt x="6534355" y="386488"/>
                  <a:pt x="6515547" y="380405"/>
                  <a:pt x="6489650" y="375047"/>
                </a:cubicBezTo>
                <a:cubicBezTo>
                  <a:pt x="6403479" y="356964"/>
                  <a:pt x="6360393" y="320353"/>
                  <a:pt x="6360393" y="265212"/>
                </a:cubicBezTo>
                <a:cubicBezTo>
                  <a:pt x="6360393" y="233065"/>
                  <a:pt x="6373732" y="206220"/>
                  <a:pt x="6400409" y="184677"/>
                </a:cubicBezTo>
                <a:cubicBezTo>
                  <a:pt x="6427087" y="163134"/>
                  <a:pt x="6461968" y="152363"/>
                  <a:pt x="6505054" y="152363"/>
                </a:cubicBezTo>
                <a:close/>
                <a:moveTo>
                  <a:pt x="5751649" y="152363"/>
                </a:moveTo>
                <a:cubicBezTo>
                  <a:pt x="5762365" y="152363"/>
                  <a:pt x="5772411" y="153814"/>
                  <a:pt x="5781787" y="156716"/>
                </a:cubicBezTo>
                <a:lnTo>
                  <a:pt x="5780447" y="249808"/>
                </a:lnTo>
                <a:cubicBezTo>
                  <a:pt x="5767276" y="248022"/>
                  <a:pt x="5755667" y="247129"/>
                  <a:pt x="5745621" y="247129"/>
                </a:cubicBezTo>
                <a:cubicBezTo>
                  <a:pt x="5709010" y="247129"/>
                  <a:pt x="5685011" y="259519"/>
                  <a:pt x="5673626" y="284299"/>
                </a:cubicBezTo>
                <a:lnTo>
                  <a:pt x="5673626" y="521382"/>
                </a:lnTo>
                <a:lnTo>
                  <a:pt x="5576850" y="521382"/>
                </a:lnTo>
                <a:lnTo>
                  <a:pt x="5576850" y="159060"/>
                </a:lnTo>
                <a:lnTo>
                  <a:pt x="5668268" y="159060"/>
                </a:lnTo>
                <a:lnTo>
                  <a:pt x="5670947" y="202258"/>
                </a:lnTo>
                <a:cubicBezTo>
                  <a:pt x="5690369" y="168994"/>
                  <a:pt x="5717270" y="152363"/>
                  <a:pt x="5751649" y="152363"/>
                </a:cubicBezTo>
                <a:close/>
                <a:moveTo>
                  <a:pt x="4961372" y="152363"/>
                </a:moveTo>
                <a:cubicBezTo>
                  <a:pt x="5010262" y="152363"/>
                  <a:pt x="5050166" y="167320"/>
                  <a:pt x="5081085" y="197235"/>
                </a:cubicBezTo>
                <a:cubicBezTo>
                  <a:pt x="5112004" y="227149"/>
                  <a:pt x="5129250" y="267779"/>
                  <a:pt x="5132822" y="319125"/>
                </a:cubicBezTo>
                <a:lnTo>
                  <a:pt x="5133491" y="343905"/>
                </a:lnTo>
                <a:cubicBezTo>
                  <a:pt x="5133491" y="399492"/>
                  <a:pt x="5117976" y="444085"/>
                  <a:pt x="5086945" y="477683"/>
                </a:cubicBezTo>
                <a:cubicBezTo>
                  <a:pt x="5055915" y="511281"/>
                  <a:pt x="5014280" y="528080"/>
                  <a:pt x="4962041" y="528080"/>
                </a:cubicBezTo>
                <a:cubicBezTo>
                  <a:pt x="4909803" y="528080"/>
                  <a:pt x="4868112" y="511336"/>
                  <a:pt x="4836970" y="477850"/>
                </a:cubicBezTo>
                <a:cubicBezTo>
                  <a:pt x="4805828" y="444364"/>
                  <a:pt x="4790257" y="398822"/>
                  <a:pt x="4790257" y="341226"/>
                </a:cubicBezTo>
                <a:lnTo>
                  <a:pt x="4790257" y="336873"/>
                </a:lnTo>
                <a:cubicBezTo>
                  <a:pt x="4790257" y="300931"/>
                  <a:pt x="4797177" y="268895"/>
                  <a:pt x="4811018" y="240767"/>
                </a:cubicBezTo>
                <a:cubicBezTo>
                  <a:pt x="4824859" y="212638"/>
                  <a:pt x="4844783" y="190872"/>
                  <a:pt x="4870791" y="175468"/>
                </a:cubicBezTo>
                <a:cubicBezTo>
                  <a:pt x="4896799" y="160065"/>
                  <a:pt x="4926992" y="152363"/>
                  <a:pt x="4961372" y="152363"/>
                </a:cubicBezTo>
                <a:close/>
                <a:moveTo>
                  <a:pt x="4218124" y="152363"/>
                </a:moveTo>
                <a:cubicBezTo>
                  <a:pt x="4228839" y="152363"/>
                  <a:pt x="4238885" y="153814"/>
                  <a:pt x="4248261" y="156716"/>
                </a:cubicBezTo>
                <a:lnTo>
                  <a:pt x="4246922" y="249808"/>
                </a:lnTo>
                <a:cubicBezTo>
                  <a:pt x="4233751" y="248022"/>
                  <a:pt x="4222142" y="247129"/>
                  <a:pt x="4212096" y="247129"/>
                </a:cubicBezTo>
                <a:cubicBezTo>
                  <a:pt x="4175484" y="247129"/>
                  <a:pt x="4151486" y="259519"/>
                  <a:pt x="4140101" y="284299"/>
                </a:cubicBezTo>
                <a:lnTo>
                  <a:pt x="4140101" y="521382"/>
                </a:lnTo>
                <a:lnTo>
                  <a:pt x="4043325" y="521382"/>
                </a:lnTo>
                <a:lnTo>
                  <a:pt x="4043325" y="159060"/>
                </a:lnTo>
                <a:lnTo>
                  <a:pt x="4134743" y="159060"/>
                </a:lnTo>
                <a:lnTo>
                  <a:pt x="4137422" y="202258"/>
                </a:lnTo>
                <a:cubicBezTo>
                  <a:pt x="4156844" y="168994"/>
                  <a:pt x="4183745" y="152363"/>
                  <a:pt x="4218124" y="152363"/>
                </a:cubicBezTo>
                <a:close/>
                <a:moveTo>
                  <a:pt x="3808846" y="152363"/>
                </a:moveTo>
                <a:cubicBezTo>
                  <a:pt x="3857736" y="152363"/>
                  <a:pt x="3897641" y="167320"/>
                  <a:pt x="3928560" y="197235"/>
                </a:cubicBezTo>
                <a:cubicBezTo>
                  <a:pt x="3959479" y="227149"/>
                  <a:pt x="3976724" y="267779"/>
                  <a:pt x="3980296" y="319125"/>
                </a:cubicBezTo>
                <a:lnTo>
                  <a:pt x="3980966" y="343905"/>
                </a:lnTo>
                <a:cubicBezTo>
                  <a:pt x="3980966" y="399492"/>
                  <a:pt x="3965451" y="444085"/>
                  <a:pt x="3934420" y="477683"/>
                </a:cubicBezTo>
                <a:cubicBezTo>
                  <a:pt x="3903390" y="511281"/>
                  <a:pt x="3861755" y="528080"/>
                  <a:pt x="3809516" y="528080"/>
                </a:cubicBezTo>
                <a:cubicBezTo>
                  <a:pt x="3757277" y="528080"/>
                  <a:pt x="3715587" y="511336"/>
                  <a:pt x="3684445" y="477850"/>
                </a:cubicBezTo>
                <a:cubicBezTo>
                  <a:pt x="3653303" y="444364"/>
                  <a:pt x="3637731" y="398822"/>
                  <a:pt x="3637731" y="341226"/>
                </a:cubicBezTo>
                <a:lnTo>
                  <a:pt x="3637731" y="336873"/>
                </a:lnTo>
                <a:cubicBezTo>
                  <a:pt x="3637731" y="300931"/>
                  <a:pt x="3644652" y="268895"/>
                  <a:pt x="3658493" y="240767"/>
                </a:cubicBezTo>
                <a:cubicBezTo>
                  <a:pt x="3672334" y="212638"/>
                  <a:pt x="3692258" y="190872"/>
                  <a:pt x="3718266" y="175468"/>
                </a:cubicBezTo>
                <a:cubicBezTo>
                  <a:pt x="3744273" y="160065"/>
                  <a:pt x="3774467" y="152363"/>
                  <a:pt x="3808846" y="152363"/>
                </a:cubicBezTo>
                <a:close/>
                <a:moveTo>
                  <a:pt x="2618222" y="152363"/>
                </a:moveTo>
                <a:cubicBezTo>
                  <a:pt x="2667111" y="152363"/>
                  <a:pt x="2707016" y="167320"/>
                  <a:pt x="2737935" y="197235"/>
                </a:cubicBezTo>
                <a:cubicBezTo>
                  <a:pt x="2768854" y="227149"/>
                  <a:pt x="2786100" y="267779"/>
                  <a:pt x="2789672" y="319125"/>
                </a:cubicBezTo>
                <a:lnTo>
                  <a:pt x="2790341" y="343905"/>
                </a:lnTo>
                <a:cubicBezTo>
                  <a:pt x="2790341" y="399492"/>
                  <a:pt x="2774826" y="444085"/>
                  <a:pt x="2743795" y="477683"/>
                </a:cubicBezTo>
                <a:cubicBezTo>
                  <a:pt x="2712764" y="511281"/>
                  <a:pt x="2671130" y="528080"/>
                  <a:pt x="2618891" y="528080"/>
                </a:cubicBezTo>
                <a:cubicBezTo>
                  <a:pt x="2566653" y="528080"/>
                  <a:pt x="2524962" y="511336"/>
                  <a:pt x="2493820" y="477850"/>
                </a:cubicBezTo>
                <a:cubicBezTo>
                  <a:pt x="2462677" y="444364"/>
                  <a:pt x="2447107" y="398822"/>
                  <a:pt x="2447107" y="341226"/>
                </a:cubicBezTo>
                <a:lnTo>
                  <a:pt x="2447107" y="336873"/>
                </a:lnTo>
                <a:cubicBezTo>
                  <a:pt x="2447107" y="300931"/>
                  <a:pt x="2454027" y="268895"/>
                  <a:pt x="2467868" y="240767"/>
                </a:cubicBezTo>
                <a:cubicBezTo>
                  <a:pt x="2481709" y="212638"/>
                  <a:pt x="2501633" y="190872"/>
                  <a:pt x="2527641" y="175468"/>
                </a:cubicBezTo>
                <a:cubicBezTo>
                  <a:pt x="2553649" y="160065"/>
                  <a:pt x="2583842" y="152363"/>
                  <a:pt x="2618222" y="152363"/>
                </a:cubicBezTo>
                <a:close/>
                <a:moveTo>
                  <a:pt x="1401105" y="152363"/>
                </a:moveTo>
                <a:cubicBezTo>
                  <a:pt x="1439503" y="152363"/>
                  <a:pt x="1468078" y="163637"/>
                  <a:pt x="1486830" y="186184"/>
                </a:cubicBezTo>
                <a:cubicBezTo>
                  <a:pt x="1505582" y="208732"/>
                  <a:pt x="1515182" y="242441"/>
                  <a:pt x="1515628" y="287313"/>
                </a:cubicBezTo>
                <a:lnTo>
                  <a:pt x="1515628" y="521382"/>
                </a:lnTo>
                <a:lnTo>
                  <a:pt x="1418853" y="521382"/>
                </a:lnTo>
                <a:lnTo>
                  <a:pt x="1418853" y="289657"/>
                </a:lnTo>
                <a:cubicBezTo>
                  <a:pt x="1418853" y="269119"/>
                  <a:pt x="1414388" y="254217"/>
                  <a:pt x="1405458" y="244953"/>
                </a:cubicBezTo>
                <a:cubicBezTo>
                  <a:pt x="1396529" y="235688"/>
                  <a:pt x="1381683" y="231056"/>
                  <a:pt x="1360921" y="231056"/>
                </a:cubicBezTo>
                <a:cubicBezTo>
                  <a:pt x="1333686" y="231056"/>
                  <a:pt x="1313259" y="242664"/>
                  <a:pt x="1299642" y="265882"/>
                </a:cubicBezTo>
                <a:lnTo>
                  <a:pt x="1299642" y="521382"/>
                </a:lnTo>
                <a:lnTo>
                  <a:pt x="1202866" y="521382"/>
                </a:lnTo>
                <a:lnTo>
                  <a:pt x="1202866" y="159060"/>
                </a:lnTo>
                <a:lnTo>
                  <a:pt x="1293949" y="159060"/>
                </a:lnTo>
                <a:lnTo>
                  <a:pt x="1296963" y="200918"/>
                </a:lnTo>
                <a:cubicBezTo>
                  <a:pt x="1322859" y="168548"/>
                  <a:pt x="1357573" y="152363"/>
                  <a:pt x="1401105" y="152363"/>
                </a:cubicBezTo>
                <a:close/>
                <a:moveTo>
                  <a:pt x="981075" y="152363"/>
                </a:moveTo>
                <a:cubicBezTo>
                  <a:pt x="1025723" y="152363"/>
                  <a:pt x="1061163" y="163581"/>
                  <a:pt x="1087394" y="186017"/>
                </a:cubicBezTo>
                <a:cubicBezTo>
                  <a:pt x="1113625" y="208452"/>
                  <a:pt x="1126740" y="239985"/>
                  <a:pt x="1126740" y="280616"/>
                </a:cubicBezTo>
                <a:lnTo>
                  <a:pt x="1126740" y="437666"/>
                </a:lnTo>
                <a:cubicBezTo>
                  <a:pt x="1126964" y="472046"/>
                  <a:pt x="1131763" y="498053"/>
                  <a:pt x="1141140" y="515690"/>
                </a:cubicBezTo>
                <a:lnTo>
                  <a:pt x="1141140" y="521382"/>
                </a:lnTo>
                <a:lnTo>
                  <a:pt x="1043360" y="521382"/>
                </a:lnTo>
                <a:cubicBezTo>
                  <a:pt x="1038895" y="512676"/>
                  <a:pt x="1035658" y="501849"/>
                  <a:pt x="1033648" y="488901"/>
                </a:cubicBezTo>
                <a:cubicBezTo>
                  <a:pt x="1010208" y="515020"/>
                  <a:pt x="979736" y="528080"/>
                  <a:pt x="942231" y="528080"/>
                </a:cubicBezTo>
                <a:cubicBezTo>
                  <a:pt x="906735" y="528080"/>
                  <a:pt x="877323" y="517810"/>
                  <a:pt x="853994" y="497272"/>
                </a:cubicBezTo>
                <a:cubicBezTo>
                  <a:pt x="830666" y="476734"/>
                  <a:pt x="819001" y="450838"/>
                  <a:pt x="819001" y="419584"/>
                </a:cubicBezTo>
                <a:cubicBezTo>
                  <a:pt x="819001" y="381186"/>
                  <a:pt x="833233" y="351718"/>
                  <a:pt x="861696" y="331180"/>
                </a:cubicBezTo>
                <a:cubicBezTo>
                  <a:pt x="890160" y="310642"/>
                  <a:pt x="931292" y="300261"/>
                  <a:pt x="985093" y="300038"/>
                </a:cubicBezTo>
                <a:lnTo>
                  <a:pt x="1029630" y="300038"/>
                </a:lnTo>
                <a:lnTo>
                  <a:pt x="1029630" y="279276"/>
                </a:lnTo>
                <a:cubicBezTo>
                  <a:pt x="1029630" y="262533"/>
                  <a:pt x="1025333" y="249138"/>
                  <a:pt x="1016738" y="239092"/>
                </a:cubicBezTo>
                <a:cubicBezTo>
                  <a:pt x="1008143" y="229047"/>
                  <a:pt x="994581" y="224024"/>
                  <a:pt x="976052" y="224024"/>
                </a:cubicBezTo>
                <a:cubicBezTo>
                  <a:pt x="959755" y="224024"/>
                  <a:pt x="946975" y="227930"/>
                  <a:pt x="937710" y="235744"/>
                </a:cubicBezTo>
                <a:cubicBezTo>
                  <a:pt x="928446" y="243557"/>
                  <a:pt x="923813" y="254273"/>
                  <a:pt x="923813" y="267891"/>
                </a:cubicBezTo>
                <a:lnTo>
                  <a:pt x="827038" y="267891"/>
                </a:lnTo>
                <a:cubicBezTo>
                  <a:pt x="827038" y="246906"/>
                  <a:pt x="833512" y="227484"/>
                  <a:pt x="846460" y="209625"/>
                </a:cubicBezTo>
                <a:cubicBezTo>
                  <a:pt x="859408" y="191765"/>
                  <a:pt x="877714" y="177757"/>
                  <a:pt x="901378" y="167599"/>
                </a:cubicBezTo>
                <a:cubicBezTo>
                  <a:pt x="925041" y="157442"/>
                  <a:pt x="951607" y="152363"/>
                  <a:pt x="981075" y="152363"/>
                </a:cubicBezTo>
                <a:close/>
                <a:moveTo>
                  <a:pt x="6738938" y="69986"/>
                </a:moveTo>
                <a:lnTo>
                  <a:pt x="6835713" y="69986"/>
                </a:lnTo>
                <a:lnTo>
                  <a:pt x="6835713" y="159060"/>
                </a:lnTo>
                <a:lnTo>
                  <a:pt x="6897663" y="159060"/>
                </a:lnTo>
                <a:lnTo>
                  <a:pt x="6897663" y="230051"/>
                </a:lnTo>
                <a:lnTo>
                  <a:pt x="6835713" y="230051"/>
                </a:lnTo>
                <a:lnTo>
                  <a:pt x="6835713" y="410877"/>
                </a:lnTo>
                <a:cubicBezTo>
                  <a:pt x="6835713" y="424272"/>
                  <a:pt x="6838280" y="433871"/>
                  <a:pt x="6843415" y="439676"/>
                </a:cubicBezTo>
                <a:cubicBezTo>
                  <a:pt x="6848549" y="445480"/>
                  <a:pt x="6858372" y="448382"/>
                  <a:pt x="6872883" y="448382"/>
                </a:cubicBezTo>
                <a:cubicBezTo>
                  <a:pt x="6883598" y="448382"/>
                  <a:pt x="6893086" y="447601"/>
                  <a:pt x="6901346" y="446038"/>
                </a:cubicBezTo>
                <a:lnTo>
                  <a:pt x="6901346" y="519373"/>
                </a:lnTo>
                <a:cubicBezTo>
                  <a:pt x="6882371" y="525177"/>
                  <a:pt x="6862837" y="528080"/>
                  <a:pt x="6842745" y="528080"/>
                </a:cubicBezTo>
                <a:cubicBezTo>
                  <a:pt x="6774880" y="528080"/>
                  <a:pt x="6740277" y="493812"/>
                  <a:pt x="6738938" y="425276"/>
                </a:cubicBezTo>
                <a:lnTo>
                  <a:pt x="6738938" y="230051"/>
                </a:lnTo>
                <a:lnTo>
                  <a:pt x="6686029" y="230051"/>
                </a:lnTo>
                <a:lnTo>
                  <a:pt x="6686029" y="159060"/>
                </a:lnTo>
                <a:lnTo>
                  <a:pt x="6738938" y="159060"/>
                </a:lnTo>
                <a:close/>
                <a:moveTo>
                  <a:pt x="9041122" y="33821"/>
                </a:moveTo>
                <a:lnTo>
                  <a:pt x="9144260" y="33821"/>
                </a:lnTo>
                <a:lnTo>
                  <a:pt x="9132875" y="371698"/>
                </a:lnTo>
                <a:lnTo>
                  <a:pt x="9052508" y="371698"/>
                </a:lnTo>
                <a:close/>
                <a:moveTo>
                  <a:pt x="8850622" y="33821"/>
                </a:moveTo>
                <a:lnTo>
                  <a:pt x="8953760" y="33821"/>
                </a:lnTo>
                <a:lnTo>
                  <a:pt x="8942375" y="371698"/>
                </a:lnTo>
                <a:lnTo>
                  <a:pt x="8862008" y="371698"/>
                </a:lnTo>
                <a:close/>
                <a:moveTo>
                  <a:pt x="8660122" y="33821"/>
                </a:moveTo>
                <a:lnTo>
                  <a:pt x="8763260" y="33821"/>
                </a:lnTo>
                <a:lnTo>
                  <a:pt x="8751875" y="371698"/>
                </a:lnTo>
                <a:lnTo>
                  <a:pt x="8671508" y="371698"/>
                </a:lnTo>
                <a:close/>
                <a:moveTo>
                  <a:pt x="0" y="33821"/>
                </a:moveTo>
                <a:lnTo>
                  <a:pt x="397148" y="33821"/>
                </a:lnTo>
                <a:lnTo>
                  <a:pt x="397148" y="115193"/>
                </a:lnTo>
                <a:lnTo>
                  <a:pt x="247799" y="115193"/>
                </a:lnTo>
                <a:lnTo>
                  <a:pt x="247799" y="521382"/>
                </a:lnTo>
                <a:lnTo>
                  <a:pt x="147340" y="521382"/>
                </a:lnTo>
                <a:lnTo>
                  <a:pt x="147340" y="115193"/>
                </a:lnTo>
                <a:lnTo>
                  <a:pt x="0" y="115193"/>
                </a:lnTo>
                <a:close/>
                <a:moveTo>
                  <a:pt x="7754503" y="15404"/>
                </a:moveTo>
                <a:cubicBezTo>
                  <a:pt x="7771023" y="15404"/>
                  <a:pt x="7784195" y="20092"/>
                  <a:pt x="7794017" y="29468"/>
                </a:cubicBezTo>
                <a:cubicBezTo>
                  <a:pt x="7803839" y="38844"/>
                  <a:pt x="7808751" y="50788"/>
                  <a:pt x="7808751" y="65298"/>
                </a:cubicBezTo>
                <a:cubicBezTo>
                  <a:pt x="7808751" y="80032"/>
                  <a:pt x="7803784" y="92088"/>
                  <a:pt x="7793849" y="101464"/>
                </a:cubicBezTo>
                <a:cubicBezTo>
                  <a:pt x="7783915" y="110840"/>
                  <a:pt x="7770800" y="115528"/>
                  <a:pt x="7754503" y="115528"/>
                </a:cubicBezTo>
                <a:cubicBezTo>
                  <a:pt x="7738207" y="115528"/>
                  <a:pt x="7725091" y="110840"/>
                  <a:pt x="7715157" y="101464"/>
                </a:cubicBezTo>
                <a:cubicBezTo>
                  <a:pt x="7705223" y="92088"/>
                  <a:pt x="7700255" y="80032"/>
                  <a:pt x="7700255" y="65298"/>
                </a:cubicBezTo>
                <a:cubicBezTo>
                  <a:pt x="7700255" y="50788"/>
                  <a:pt x="7705111" y="38844"/>
                  <a:pt x="7714822" y="29468"/>
                </a:cubicBezTo>
                <a:cubicBezTo>
                  <a:pt x="7724533" y="20092"/>
                  <a:pt x="7737760" y="15404"/>
                  <a:pt x="7754503" y="15404"/>
                </a:cubicBezTo>
                <a:close/>
                <a:moveTo>
                  <a:pt x="6240028" y="15404"/>
                </a:moveTo>
                <a:cubicBezTo>
                  <a:pt x="6256548" y="15404"/>
                  <a:pt x="6269720" y="20092"/>
                  <a:pt x="6279542" y="29468"/>
                </a:cubicBezTo>
                <a:cubicBezTo>
                  <a:pt x="6289365" y="38844"/>
                  <a:pt x="6294276" y="50788"/>
                  <a:pt x="6294276" y="65298"/>
                </a:cubicBezTo>
                <a:cubicBezTo>
                  <a:pt x="6294276" y="80032"/>
                  <a:pt x="6289309" y="92088"/>
                  <a:pt x="6279375" y="101464"/>
                </a:cubicBezTo>
                <a:cubicBezTo>
                  <a:pt x="6269441" y="110840"/>
                  <a:pt x="6256325" y="115528"/>
                  <a:pt x="6240028" y="115528"/>
                </a:cubicBezTo>
                <a:cubicBezTo>
                  <a:pt x="6223732" y="115528"/>
                  <a:pt x="6210616" y="110840"/>
                  <a:pt x="6200682" y="101464"/>
                </a:cubicBezTo>
                <a:cubicBezTo>
                  <a:pt x="6190748" y="92088"/>
                  <a:pt x="6185781" y="80032"/>
                  <a:pt x="6185781" y="65298"/>
                </a:cubicBezTo>
                <a:cubicBezTo>
                  <a:pt x="6185781" y="50788"/>
                  <a:pt x="6190636" y="38844"/>
                  <a:pt x="6200347" y="29468"/>
                </a:cubicBezTo>
                <a:cubicBezTo>
                  <a:pt x="6210058" y="20092"/>
                  <a:pt x="6223285" y="15404"/>
                  <a:pt x="6240028" y="15404"/>
                </a:cubicBezTo>
                <a:close/>
                <a:moveTo>
                  <a:pt x="6010498" y="7032"/>
                </a:moveTo>
                <a:lnTo>
                  <a:pt x="6107609" y="7032"/>
                </a:lnTo>
                <a:lnTo>
                  <a:pt x="6107609" y="521382"/>
                </a:lnTo>
                <a:lnTo>
                  <a:pt x="6010498" y="521382"/>
                </a:lnTo>
                <a:close/>
                <a:moveTo>
                  <a:pt x="1585875" y="7032"/>
                </a:moveTo>
                <a:lnTo>
                  <a:pt x="1682651" y="7032"/>
                </a:lnTo>
                <a:lnTo>
                  <a:pt x="1682651" y="292001"/>
                </a:lnTo>
                <a:lnTo>
                  <a:pt x="1701403" y="267891"/>
                </a:lnTo>
                <a:lnTo>
                  <a:pt x="1794160" y="159060"/>
                </a:lnTo>
                <a:lnTo>
                  <a:pt x="1910358" y="159060"/>
                </a:lnTo>
                <a:lnTo>
                  <a:pt x="1779426" y="310084"/>
                </a:lnTo>
                <a:lnTo>
                  <a:pt x="1921743" y="521382"/>
                </a:lnTo>
                <a:lnTo>
                  <a:pt x="1810568" y="521382"/>
                </a:lnTo>
                <a:lnTo>
                  <a:pt x="1717477" y="376052"/>
                </a:lnTo>
                <a:lnTo>
                  <a:pt x="1682651" y="410877"/>
                </a:lnTo>
                <a:lnTo>
                  <a:pt x="1682651" y="521382"/>
                </a:lnTo>
                <a:lnTo>
                  <a:pt x="1585875" y="521382"/>
                </a:lnTo>
                <a:close/>
                <a:moveTo>
                  <a:pt x="450056" y="7032"/>
                </a:moveTo>
                <a:lnTo>
                  <a:pt x="546832" y="7032"/>
                </a:lnTo>
                <a:lnTo>
                  <a:pt x="546832" y="198574"/>
                </a:lnTo>
                <a:cubicBezTo>
                  <a:pt x="572504" y="167767"/>
                  <a:pt x="604763" y="152363"/>
                  <a:pt x="643607" y="152363"/>
                </a:cubicBezTo>
                <a:cubicBezTo>
                  <a:pt x="722188" y="152363"/>
                  <a:pt x="762037" y="198016"/>
                  <a:pt x="763153" y="289322"/>
                </a:cubicBezTo>
                <a:lnTo>
                  <a:pt x="763153" y="521382"/>
                </a:lnTo>
                <a:lnTo>
                  <a:pt x="666378" y="521382"/>
                </a:lnTo>
                <a:lnTo>
                  <a:pt x="666378" y="292001"/>
                </a:lnTo>
                <a:cubicBezTo>
                  <a:pt x="666378" y="271239"/>
                  <a:pt x="661913" y="255891"/>
                  <a:pt x="652983" y="245957"/>
                </a:cubicBezTo>
                <a:cubicBezTo>
                  <a:pt x="644054" y="236023"/>
                  <a:pt x="629208" y="231056"/>
                  <a:pt x="608447" y="231056"/>
                </a:cubicBezTo>
                <a:cubicBezTo>
                  <a:pt x="580095" y="231056"/>
                  <a:pt x="559556" y="241995"/>
                  <a:pt x="546832" y="263872"/>
                </a:cubicBezTo>
                <a:lnTo>
                  <a:pt x="546832" y="521382"/>
                </a:lnTo>
                <a:lnTo>
                  <a:pt x="450056" y="521382"/>
                </a:lnTo>
                <a:close/>
                <a:moveTo>
                  <a:pt x="3564545" y="0"/>
                </a:moveTo>
                <a:cubicBezTo>
                  <a:pt x="3577939" y="0"/>
                  <a:pt x="3594348" y="2232"/>
                  <a:pt x="3613770" y="6697"/>
                </a:cubicBezTo>
                <a:lnTo>
                  <a:pt x="3612765" y="81707"/>
                </a:lnTo>
                <a:cubicBezTo>
                  <a:pt x="3604729" y="79698"/>
                  <a:pt x="3594906" y="78693"/>
                  <a:pt x="3583297" y="78693"/>
                </a:cubicBezTo>
                <a:cubicBezTo>
                  <a:pt x="3546909" y="78693"/>
                  <a:pt x="3528715" y="95771"/>
                  <a:pt x="3528715" y="129927"/>
                </a:cubicBezTo>
                <a:lnTo>
                  <a:pt x="3528715" y="159060"/>
                </a:lnTo>
                <a:lnTo>
                  <a:pt x="3600710" y="159060"/>
                </a:lnTo>
                <a:lnTo>
                  <a:pt x="3600710" y="230051"/>
                </a:lnTo>
                <a:lnTo>
                  <a:pt x="3528715" y="230051"/>
                </a:lnTo>
                <a:lnTo>
                  <a:pt x="3528715" y="521382"/>
                </a:lnTo>
                <a:lnTo>
                  <a:pt x="3431604" y="521382"/>
                </a:lnTo>
                <a:lnTo>
                  <a:pt x="3431604" y="230051"/>
                </a:lnTo>
                <a:lnTo>
                  <a:pt x="3377691" y="230051"/>
                </a:lnTo>
                <a:lnTo>
                  <a:pt x="3377691" y="159060"/>
                </a:lnTo>
                <a:lnTo>
                  <a:pt x="3431604" y="159060"/>
                </a:lnTo>
                <a:lnTo>
                  <a:pt x="3431604" y="128253"/>
                </a:lnTo>
                <a:cubicBezTo>
                  <a:pt x="3431604" y="87623"/>
                  <a:pt x="3443269" y="56090"/>
                  <a:pt x="3466598" y="33654"/>
                </a:cubicBezTo>
                <a:cubicBezTo>
                  <a:pt x="3489926" y="11218"/>
                  <a:pt x="3522575" y="0"/>
                  <a:pt x="3564545"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400" b="1" dirty="0">
              <a:solidFill>
                <a:schemeClr val="bg1"/>
              </a:solidFill>
              <a:latin typeface="Roboto" panose="02000000000000000000" pitchFamily="2" charset="0"/>
              <a:ea typeface="Roboto" panose="02000000000000000000" pitchFamily="2" charset="0"/>
            </a:endParaRPr>
          </a:p>
        </p:txBody>
      </p:sp>
      <p:sp>
        <p:nvSpPr>
          <p:cNvPr id="76" name="TextBox 75">
            <a:extLst>
              <a:ext uri="{FF2B5EF4-FFF2-40B4-BE49-F238E27FC236}">
                <a16:creationId xmlns:a16="http://schemas.microsoft.com/office/drawing/2014/main" id="{A7EE33B4-9723-4FF4-9C71-860885ABC201}"/>
              </a:ext>
            </a:extLst>
          </p:cNvPr>
          <p:cNvSpPr txBox="1">
            <a:spLocks/>
          </p:cNvSpPr>
          <p:nvPr/>
        </p:nvSpPr>
        <p:spPr>
          <a:xfrm>
            <a:off x="3256955" y="4881173"/>
            <a:ext cx="5678090" cy="440457"/>
          </a:xfrm>
          <a:custGeom>
            <a:avLst/>
            <a:gdLst/>
            <a:ahLst/>
            <a:cxnLst/>
            <a:rect l="l" t="t" r="r" b="b"/>
            <a:pathLst>
              <a:path w="5678090" h="440457">
                <a:moveTo>
                  <a:pt x="5574059" y="277490"/>
                </a:moveTo>
                <a:cubicBezTo>
                  <a:pt x="5584626" y="277490"/>
                  <a:pt x="5593295" y="280717"/>
                  <a:pt x="5600067" y="287170"/>
                </a:cubicBezTo>
                <a:cubicBezTo>
                  <a:pt x="5606838" y="293623"/>
                  <a:pt x="5610224" y="301819"/>
                  <a:pt x="5610224" y="311758"/>
                </a:cubicBezTo>
                <a:cubicBezTo>
                  <a:pt x="5610224" y="321548"/>
                  <a:pt x="5606913" y="329632"/>
                  <a:pt x="5600290" y="336011"/>
                </a:cubicBezTo>
                <a:cubicBezTo>
                  <a:pt x="5593667" y="342390"/>
                  <a:pt x="5584924" y="345579"/>
                  <a:pt x="5574059" y="345579"/>
                </a:cubicBezTo>
                <a:cubicBezTo>
                  <a:pt x="5563194" y="345579"/>
                  <a:pt x="5554451" y="342390"/>
                  <a:pt x="5547828" y="336011"/>
                </a:cubicBezTo>
                <a:cubicBezTo>
                  <a:pt x="5541206" y="329632"/>
                  <a:pt x="5537894" y="321548"/>
                  <a:pt x="5537894" y="311758"/>
                </a:cubicBezTo>
                <a:cubicBezTo>
                  <a:pt x="5537894" y="301819"/>
                  <a:pt x="5541280" y="293623"/>
                  <a:pt x="5548052" y="287170"/>
                </a:cubicBezTo>
                <a:cubicBezTo>
                  <a:pt x="5554823" y="280717"/>
                  <a:pt x="5563492" y="277490"/>
                  <a:pt x="5574059" y="277490"/>
                </a:cubicBezTo>
                <a:close/>
                <a:moveTo>
                  <a:pt x="2721843" y="233065"/>
                </a:moveTo>
                <a:cubicBezTo>
                  <a:pt x="2689547" y="233065"/>
                  <a:pt x="2672357" y="244227"/>
                  <a:pt x="2670274" y="266551"/>
                </a:cubicBezTo>
                <a:lnTo>
                  <a:pt x="2670050" y="270347"/>
                </a:lnTo>
                <a:cubicBezTo>
                  <a:pt x="2670050" y="278383"/>
                  <a:pt x="2672878" y="285006"/>
                  <a:pt x="2678534" y="290215"/>
                </a:cubicBezTo>
                <a:cubicBezTo>
                  <a:pt x="2684189" y="295424"/>
                  <a:pt x="2691928" y="298029"/>
                  <a:pt x="2701751" y="298029"/>
                </a:cubicBezTo>
                <a:cubicBezTo>
                  <a:pt x="2711276" y="298029"/>
                  <a:pt x="2720057" y="295908"/>
                  <a:pt x="2728093" y="291666"/>
                </a:cubicBezTo>
                <a:cubicBezTo>
                  <a:pt x="2736130" y="287425"/>
                  <a:pt x="2742083" y="281732"/>
                  <a:pt x="2745953" y="274588"/>
                </a:cubicBezTo>
                <a:lnTo>
                  <a:pt x="2745953" y="233065"/>
                </a:lnTo>
                <a:close/>
                <a:moveTo>
                  <a:pt x="1883643" y="233065"/>
                </a:moveTo>
                <a:cubicBezTo>
                  <a:pt x="1851347" y="233065"/>
                  <a:pt x="1834158" y="244227"/>
                  <a:pt x="1832074" y="266551"/>
                </a:cubicBezTo>
                <a:lnTo>
                  <a:pt x="1831850" y="270347"/>
                </a:lnTo>
                <a:cubicBezTo>
                  <a:pt x="1831850" y="278383"/>
                  <a:pt x="1834678" y="285006"/>
                  <a:pt x="1840334" y="290215"/>
                </a:cubicBezTo>
                <a:cubicBezTo>
                  <a:pt x="1845989" y="295424"/>
                  <a:pt x="1853728" y="298029"/>
                  <a:pt x="1863551" y="298029"/>
                </a:cubicBezTo>
                <a:cubicBezTo>
                  <a:pt x="1873076" y="298029"/>
                  <a:pt x="1881857" y="295908"/>
                  <a:pt x="1889893" y="291666"/>
                </a:cubicBezTo>
                <a:cubicBezTo>
                  <a:pt x="1897930" y="287425"/>
                  <a:pt x="1903884" y="281732"/>
                  <a:pt x="1907753" y="274588"/>
                </a:cubicBezTo>
                <a:lnTo>
                  <a:pt x="1907753" y="233065"/>
                </a:lnTo>
                <a:close/>
                <a:moveTo>
                  <a:pt x="4843239" y="148903"/>
                </a:moveTo>
                <a:cubicBezTo>
                  <a:pt x="4827463" y="148903"/>
                  <a:pt x="4815259" y="155051"/>
                  <a:pt x="4806627" y="167348"/>
                </a:cubicBezTo>
                <a:cubicBezTo>
                  <a:pt x="4797995" y="179645"/>
                  <a:pt x="4793679" y="198687"/>
                  <a:pt x="4793679" y="224474"/>
                </a:cubicBezTo>
                <a:cubicBezTo>
                  <a:pt x="4793679" y="247428"/>
                  <a:pt x="4797995" y="264979"/>
                  <a:pt x="4806627" y="277127"/>
                </a:cubicBezTo>
                <a:cubicBezTo>
                  <a:pt x="4815259" y="289276"/>
                  <a:pt x="4827612" y="295350"/>
                  <a:pt x="4843685" y="295350"/>
                </a:cubicBezTo>
                <a:cubicBezTo>
                  <a:pt x="4859312" y="295350"/>
                  <a:pt x="4871516" y="289350"/>
                  <a:pt x="4880297" y="277351"/>
                </a:cubicBezTo>
                <a:cubicBezTo>
                  <a:pt x="4889078" y="265351"/>
                  <a:pt x="4893468" y="246161"/>
                  <a:pt x="4893468" y="219779"/>
                </a:cubicBezTo>
                <a:cubicBezTo>
                  <a:pt x="4893468" y="197271"/>
                  <a:pt x="4889078" y="179831"/>
                  <a:pt x="4880297" y="167460"/>
                </a:cubicBezTo>
                <a:cubicBezTo>
                  <a:pt x="4871516" y="155088"/>
                  <a:pt x="4859163" y="148903"/>
                  <a:pt x="4843239" y="148903"/>
                </a:cubicBezTo>
                <a:close/>
                <a:moveTo>
                  <a:pt x="4081016" y="148903"/>
                </a:moveTo>
                <a:cubicBezTo>
                  <a:pt x="4068216" y="148903"/>
                  <a:pt x="4057836" y="153238"/>
                  <a:pt x="4049873" y="161908"/>
                </a:cubicBezTo>
                <a:cubicBezTo>
                  <a:pt x="4041911" y="170579"/>
                  <a:pt x="4036814" y="182987"/>
                  <a:pt x="4034581" y="199132"/>
                </a:cubicBezTo>
                <a:lnTo>
                  <a:pt x="4124325" y="199132"/>
                </a:lnTo>
                <a:lnTo>
                  <a:pt x="4124325" y="193973"/>
                </a:lnTo>
                <a:cubicBezTo>
                  <a:pt x="4124027" y="179623"/>
                  <a:pt x="4120157" y="168524"/>
                  <a:pt x="4112716" y="160675"/>
                </a:cubicBezTo>
                <a:cubicBezTo>
                  <a:pt x="4105275" y="152827"/>
                  <a:pt x="4094708" y="148903"/>
                  <a:pt x="4081016" y="148903"/>
                </a:cubicBezTo>
                <a:close/>
                <a:moveTo>
                  <a:pt x="3564210" y="148903"/>
                </a:moveTo>
                <a:cubicBezTo>
                  <a:pt x="3549327" y="148903"/>
                  <a:pt x="3537793" y="154940"/>
                  <a:pt x="3529607" y="167013"/>
                </a:cubicBezTo>
                <a:cubicBezTo>
                  <a:pt x="3521422" y="179087"/>
                  <a:pt x="3517329" y="198240"/>
                  <a:pt x="3517329" y="224474"/>
                </a:cubicBezTo>
                <a:cubicBezTo>
                  <a:pt x="3517329" y="247577"/>
                  <a:pt x="3521385" y="265165"/>
                  <a:pt x="3529496" y="277239"/>
                </a:cubicBezTo>
                <a:cubicBezTo>
                  <a:pt x="3537607" y="289313"/>
                  <a:pt x="3549029" y="295350"/>
                  <a:pt x="3563763" y="295350"/>
                </a:cubicBezTo>
                <a:cubicBezTo>
                  <a:pt x="3583558" y="295350"/>
                  <a:pt x="3597547" y="287450"/>
                  <a:pt x="3605733" y="271651"/>
                </a:cubicBezTo>
                <a:lnTo>
                  <a:pt x="3605733" y="171708"/>
                </a:lnTo>
                <a:cubicBezTo>
                  <a:pt x="3597696" y="156505"/>
                  <a:pt x="3583855" y="148903"/>
                  <a:pt x="3564210" y="148903"/>
                </a:cubicBezTo>
                <a:close/>
                <a:moveTo>
                  <a:pt x="2356990" y="148903"/>
                </a:moveTo>
                <a:cubicBezTo>
                  <a:pt x="2344191" y="148903"/>
                  <a:pt x="2333811" y="153238"/>
                  <a:pt x="2325848" y="161908"/>
                </a:cubicBezTo>
                <a:cubicBezTo>
                  <a:pt x="2317886" y="170579"/>
                  <a:pt x="2312789" y="182987"/>
                  <a:pt x="2310556" y="199132"/>
                </a:cubicBezTo>
                <a:lnTo>
                  <a:pt x="2400299" y="199132"/>
                </a:lnTo>
                <a:lnTo>
                  <a:pt x="2400299" y="193973"/>
                </a:lnTo>
                <a:cubicBezTo>
                  <a:pt x="2400002" y="179623"/>
                  <a:pt x="2396133" y="168524"/>
                  <a:pt x="2388691" y="160675"/>
                </a:cubicBezTo>
                <a:cubicBezTo>
                  <a:pt x="2381250" y="152827"/>
                  <a:pt x="2370683" y="148903"/>
                  <a:pt x="2356990" y="148903"/>
                </a:cubicBezTo>
                <a:close/>
                <a:moveTo>
                  <a:pt x="995139" y="148903"/>
                </a:moveTo>
                <a:cubicBezTo>
                  <a:pt x="979363" y="148903"/>
                  <a:pt x="967159" y="155051"/>
                  <a:pt x="958527" y="167348"/>
                </a:cubicBezTo>
                <a:cubicBezTo>
                  <a:pt x="949895" y="179645"/>
                  <a:pt x="945579" y="198687"/>
                  <a:pt x="945579" y="224474"/>
                </a:cubicBezTo>
                <a:cubicBezTo>
                  <a:pt x="945579" y="247428"/>
                  <a:pt x="949895" y="264979"/>
                  <a:pt x="958527" y="277127"/>
                </a:cubicBezTo>
                <a:cubicBezTo>
                  <a:pt x="967159" y="289276"/>
                  <a:pt x="979512" y="295350"/>
                  <a:pt x="995586" y="295350"/>
                </a:cubicBezTo>
                <a:cubicBezTo>
                  <a:pt x="1011212" y="295350"/>
                  <a:pt x="1023416" y="289350"/>
                  <a:pt x="1032197" y="277351"/>
                </a:cubicBezTo>
                <a:cubicBezTo>
                  <a:pt x="1040978" y="265351"/>
                  <a:pt x="1045369" y="246161"/>
                  <a:pt x="1045369" y="219779"/>
                </a:cubicBezTo>
                <a:cubicBezTo>
                  <a:pt x="1045369" y="197271"/>
                  <a:pt x="1040978" y="179831"/>
                  <a:pt x="1032197" y="167460"/>
                </a:cubicBezTo>
                <a:cubicBezTo>
                  <a:pt x="1023416" y="155088"/>
                  <a:pt x="1011064" y="148903"/>
                  <a:pt x="995139" y="148903"/>
                </a:cubicBezTo>
                <a:close/>
                <a:moveTo>
                  <a:pt x="395064" y="148903"/>
                </a:moveTo>
                <a:cubicBezTo>
                  <a:pt x="379288" y="148903"/>
                  <a:pt x="367084" y="155051"/>
                  <a:pt x="358452" y="167348"/>
                </a:cubicBezTo>
                <a:cubicBezTo>
                  <a:pt x="349820" y="179645"/>
                  <a:pt x="345504" y="198687"/>
                  <a:pt x="345504" y="224474"/>
                </a:cubicBezTo>
                <a:cubicBezTo>
                  <a:pt x="345504" y="247428"/>
                  <a:pt x="349820" y="264979"/>
                  <a:pt x="358452" y="277127"/>
                </a:cubicBezTo>
                <a:cubicBezTo>
                  <a:pt x="367084" y="289276"/>
                  <a:pt x="379437" y="295350"/>
                  <a:pt x="395510" y="295350"/>
                </a:cubicBezTo>
                <a:cubicBezTo>
                  <a:pt x="411137" y="295350"/>
                  <a:pt x="423341" y="289350"/>
                  <a:pt x="432122" y="277351"/>
                </a:cubicBezTo>
                <a:cubicBezTo>
                  <a:pt x="440903" y="265351"/>
                  <a:pt x="445294" y="246161"/>
                  <a:pt x="445294" y="219779"/>
                </a:cubicBezTo>
                <a:cubicBezTo>
                  <a:pt x="445294" y="197271"/>
                  <a:pt x="440903" y="179831"/>
                  <a:pt x="432122" y="167460"/>
                </a:cubicBezTo>
                <a:cubicBezTo>
                  <a:pt x="423341" y="155088"/>
                  <a:pt x="410989" y="148903"/>
                  <a:pt x="395064" y="148903"/>
                </a:cubicBezTo>
                <a:close/>
                <a:moveTo>
                  <a:pt x="4618732" y="101352"/>
                </a:moveTo>
                <a:lnTo>
                  <a:pt x="4683472" y="101352"/>
                </a:lnTo>
                <a:lnTo>
                  <a:pt x="4683472" y="342900"/>
                </a:lnTo>
                <a:lnTo>
                  <a:pt x="4618732" y="342900"/>
                </a:lnTo>
                <a:close/>
                <a:moveTo>
                  <a:pt x="3718470" y="101352"/>
                </a:moveTo>
                <a:lnTo>
                  <a:pt x="3782987" y="101352"/>
                </a:lnTo>
                <a:lnTo>
                  <a:pt x="3782987" y="257580"/>
                </a:lnTo>
                <a:cubicBezTo>
                  <a:pt x="3782987" y="282760"/>
                  <a:pt x="3794447" y="295350"/>
                  <a:pt x="3817367" y="295350"/>
                </a:cubicBezTo>
                <a:cubicBezTo>
                  <a:pt x="3839244" y="295350"/>
                  <a:pt x="3854276" y="287750"/>
                  <a:pt x="3862462" y="272551"/>
                </a:cubicBezTo>
                <a:lnTo>
                  <a:pt x="3862462" y="101352"/>
                </a:lnTo>
                <a:lnTo>
                  <a:pt x="3927202" y="101352"/>
                </a:lnTo>
                <a:lnTo>
                  <a:pt x="3927202" y="342900"/>
                </a:lnTo>
                <a:lnTo>
                  <a:pt x="3866480" y="342900"/>
                </a:lnTo>
                <a:lnTo>
                  <a:pt x="3864694" y="318344"/>
                </a:lnTo>
                <a:cubicBezTo>
                  <a:pt x="3848769" y="337691"/>
                  <a:pt x="3826743" y="347365"/>
                  <a:pt x="3798614" y="347365"/>
                </a:cubicBezTo>
                <a:cubicBezTo>
                  <a:pt x="3772718" y="347365"/>
                  <a:pt x="3752961" y="339924"/>
                  <a:pt x="3739343" y="325041"/>
                </a:cubicBezTo>
                <a:cubicBezTo>
                  <a:pt x="3725726" y="310158"/>
                  <a:pt x="3718768" y="288355"/>
                  <a:pt x="3718470" y="259631"/>
                </a:cubicBezTo>
                <a:close/>
                <a:moveTo>
                  <a:pt x="3095848" y="101352"/>
                </a:moveTo>
                <a:lnTo>
                  <a:pt x="3165276" y="101352"/>
                </a:lnTo>
                <a:lnTo>
                  <a:pt x="3210148" y="251594"/>
                </a:lnTo>
                <a:lnTo>
                  <a:pt x="3254796" y="101352"/>
                </a:lnTo>
                <a:lnTo>
                  <a:pt x="3324001" y="101352"/>
                </a:lnTo>
                <a:lnTo>
                  <a:pt x="3226891" y="380405"/>
                </a:lnTo>
                <a:lnTo>
                  <a:pt x="3221533" y="393130"/>
                </a:lnTo>
                <a:cubicBezTo>
                  <a:pt x="3207097" y="424681"/>
                  <a:pt x="3183284" y="440457"/>
                  <a:pt x="3150096" y="440457"/>
                </a:cubicBezTo>
                <a:cubicBezTo>
                  <a:pt x="3140719" y="440457"/>
                  <a:pt x="3131194" y="439043"/>
                  <a:pt x="3121521" y="436215"/>
                </a:cubicBezTo>
                <a:lnTo>
                  <a:pt x="3121521" y="387325"/>
                </a:lnTo>
                <a:lnTo>
                  <a:pt x="3131343" y="387549"/>
                </a:lnTo>
                <a:cubicBezTo>
                  <a:pt x="3143547" y="387549"/>
                  <a:pt x="3152663" y="385688"/>
                  <a:pt x="3158690" y="381968"/>
                </a:cubicBezTo>
                <a:cubicBezTo>
                  <a:pt x="3164718" y="378247"/>
                  <a:pt x="3169443" y="372071"/>
                  <a:pt x="3172866" y="363439"/>
                </a:cubicBezTo>
                <a:lnTo>
                  <a:pt x="3180456" y="343570"/>
                </a:lnTo>
                <a:close/>
                <a:moveTo>
                  <a:pt x="2002705" y="101352"/>
                </a:moveTo>
                <a:lnTo>
                  <a:pt x="2070124" y="101352"/>
                </a:lnTo>
                <a:lnTo>
                  <a:pt x="2114996" y="264096"/>
                </a:lnTo>
                <a:lnTo>
                  <a:pt x="2159868" y="101352"/>
                </a:lnTo>
                <a:lnTo>
                  <a:pt x="2227287" y="101352"/>
                </a:lnTo>
                <a:lnTo>
                  <a:pt x="2145804" y="342900"/>
                </a:lnTo>
                <a:lnTo>
                  <a:pt x="2084189" y="342900"/>
                </a:lnTo>
                <a:close/>
                <a:moveTo>
                  <a:pt x="1146721" y="101352"/>
                </a:moveTo>
                <a:lnTo>
                  <a:pt x="1211237" y="101352"/>
                </a:lnTo>
                <a:lnTo>
                  <a:pt x="1211237" y="257580"/>
                </a:lnTo>
                <a:cubicBezTo>
                  <a:pt x="1211237" y="282760"/>
                  <a:pt x="1222697" y="295350"/>
                  <a:pt x="1245617" y="295350"/>
                </a:cubicBezTo>
                <a:cubicBezTo>
                  <a:pt x="1267494" y="295350"/>
                  <a:pt x="1282526" y="287750"/>
                  <a:pt x="1290712" y="272551"/>
                </a:cubicBezTo>
                <a:lnTo>
                  <a:pt x="1290712" y="101352"/>
                </a:lnTo>
                <a:lnTo>
                  <a:pt x="1355452" y="101352"/>
                </a:lnTo>
                <a:lnTo>
                  <a:pt x="1355452" y="342900"/>
                </a:lnTo>
                <a:lnTo>
                  <a:pt x="1294730" y="342900"/>
                </a:lnTo>
                <a:lnTo>
                  <a:pt x="1292944" y="318344"/>
                </a:lnTo>
                <a:cubicBezTo>
                  <a:pt x="1277020" y="337691"/>
                  <a:pt x="1254993" y="347365"/>
                  <a:pt x="1226864" y="347365"/>
                </a:cubicBezTo>
                <a:cubicBezTo>
                  <a:pt x="1200968" y="347365"/>
                  <a:pt x="1181211" y="339924"/>
                  <a:pt x="1167594" y="325041"/>
                </a:cubicBezTo>
                <a:cubicBezTo>
                  <a:pt x="1153976" y="310158"/>
                  <a:pt x="1147018" y="288355"/>
                  <a:pt x="1146721" y="259631"/>
                </a:cubicBezTo>
                <a:close/>
                <a:moveTo>
                  <a:pt x="638398" y="101352"/>
                </a:moveTo>
                <a:lnTo>
                  <a:pt x="707827" y="101352"/>
                </a:lnTo>
                <a:lnTo>
                  <a:pt x="752698" y="251594"/>
                </a:lnTo>
                <a:lnTo>
                  <a:pt x="797346" y="101352"/>
                </a:lnTo>
                <a:lnTo>
                  <a:pt x="866551" y="101352"/>
                </a:lnTo>
                <a:lnTo>
                  <a:pt x="769441" y="380405"/>
                </a:lnTo>
                <a:lnTo>
                  <a:pt x="764084" y="393130"/>
                </a:lnTo>
                <a:cubicBezTo>
                  <a:pt x="749647" y="424681"/>
                  <a:pt x="725835" y="440457"/>
                  <a:pt x="692646" y="440457"/>
                </a:cubicBezTo>
                <a:cubicBezTo>
                  <a:pt x="683270" y="440457"/>
                  <a:pt x="673745" y="439043"/>
                  <a:pt x="664071" y="436215"/>
                </a:cubicBezTo>
                <a:lnTo>
                  <a:pt x="664071" y="387325"/>
                </a:lnTo>
                <a:lnTo>
                  <a:pt x="673894" y="387549"/>
                </a:lnTo>
                <a:cubicBezTo>
                  <a:pt x="686098" y="387549"/>
                  <a:pt x="695213" y="385688"/>
                  <a:pt x="701241" y="381968"/>
                </a:cubicBezTo>
                <a:cubicBezTo>
                  <a:pt x="707268" y="378247"/>
                  <a:pt x="711993" y="372071"/>
                  <a:pt x="715416" y="363439"/>
                </a:cubicBezTo>
                <a:lnTo>
                  <a:pt x="723007" y="343570"/>
                </a:lnTo>
                <a:close/>
                <a:moveTo>
                  <a:pt x="5345310" y="96887"/>
                </a:moveTo>
                <a:cubicBezTo>
                  <a:pt x="5375969" y="96887"/>
                  <a:pt x="5400488" y="104106"/>
                  <a:pt x="5418868" y="118542"/>
                </a:cubicBezTo>
                <a:cubicBezTo>
                  <a:pt x="5437249" y="132978"/>
                  <a:pt x="5446439" y="151731"/>
                  <a:pt x="5446439" y="174799"/>
                </a:cubicBezTo>
                <a:lnTo>
                  <a:pt x="5381922" y="174799"/>
                </a:lnTo>
                <a:cubicBezTo>
                  <a:pt x="5381922" y="165572"/>
                  <a:pt x="5378946" y="157944"/>
                  <a:pt x="5372992" y="151917"/>
                </a:cubicBezTo>
                <a:cubicBezTo>
                  <a:pt x="5367039" y="145889"/>
                  <a:pt x="5357738" y="142875"/>
                  <a:pt x="5345087" y="142875"/>
                </a:cubicBezTo>
                <a:cubicBezTo>
                  <a:pt x="5334222" y="142875"/>
                  <a:pt x="5325814" y="145331"/>
                  <a:pt x="5319860" y="150242"/>
                </a:cubicBezTo>
                <a:cubicBezTo>
                  <a:pt x="5313908" y="155154"/>
                  <a:pt x="5310931" y="161404"/>
                  <a:pt x="5310931" y="168995"/>
                </a:cubicBezTo>
                <a:cubicBezTo>
                  <a:pt x="5310931" y="176138"/>
                  <a:pt x="5314317" y="181905"/>
                  <a:pt x="5321088" y="186296"/>
                </a:cubicBezTo>
                <a:cubicBezTo>
                  <a:pt x="5327860" y="190686"/>
                  <a:pt x="5339282" y="194481"/>
                  <a:pt x="5355356" y="197681"/>
                </a:cubicBezTo>
                <a:cubicBezTo>
                  <a:pt x="5371430" y="200881"/>
                  <a:pt x="5384973" y="204490"/>
                  <a:pt x="5395986" y="208508"/>
                </a:cubicBezTo>
                <a:cubicBezTo>
                  <a:pt x="5430068" y="221010"/>
                  <a:pt x="5447108" y="242665"/>
                  <a:pt x="5447108" y="273472"/>
                </a:cubicBezTo>
                <a:cubicBezTo>
                  <a:pt x="5447108" y="295498"/>
                  <a:pt x="5437658" y="313321"/>
                  <a:pt x="5418757" y="326938"/>
                </a:cubicBezTo>
                <a:cubicBezTo>
                  <a:pt x="5399856" y="340556"/>
                  <a:pt x="5375448" y="347365"/>
                  <a:pt x="5345534" y="347365"/>
                </a:cubicBezTo>
                <a:cubicBezTo>
                  <a:pt x="5325293" y="347365"/>
                  <a:pt x="5307322" y="343756"/>
                  <a:pt x="5291620" y="336538"/>
                </a:cubicBezTo>
                <a:cubicBezTo>
                  <a:pt x="5275919" y="329320"/>
                  <a:pt x="5263604" y="319423"/>
                  <a:pt x="5254674" y="306847"/>
                </a:cubicBezTo>
                <a:cubicBezTo>
                  <a:pt x="5245744" y="294271"/>
                  <a:pt x="5241280" y="280690"/>
                  <a:pt x="5241280" y="266105"/>
                </a:cubicBezTo>
                <a:lnTo>
                  <a:pt x="5302448" y="266105"/>
                </a:lnTo>
                <a:cubicBezTo>
                  <a:pt x="5303043" y="277565"/>
                  <a:pt x="5307284" y="286346"/>
                  <a:pt x="5315172" y="292448"/>
                </a:cubicBezTo>
                <a:cubicBezTo>
                  <a:pt x="5323060" y="298549"/>
                  <a:pt x="5333628" y="301600"/>
                  <a:pt x="5346873" y="301600"/>
                </a:cubicBezTo>
                <a:cubicBezTo>
                  <a:pt x="5359226" y="301600"/>
                  <a:pt x="5368564" y="299256"/>
                  <a:pt x="5374890" y="294568"/>
                </a:cubicBezTo>
                <a:cubicBezTo>
                  <a:pt x="5381215" y="289880"/>
                  <a:pt x="5384378" y="283741"/>
                  <a:pt x="5384378" y="276151"/>
                </a:cubicBezTo>
                <a:cubicBezTo>
                  <a:pt x="5384378" y="268263"/>
                  <a:pt x="5380471" y="262049"/>
                  <a:pt x="5372658" y="257510"/>
                </a:cubicBezTo>
                <a:cubicBezTo>
                  <a:pt x="5364844" y="252971"/>
                  <a:pt x="5352305" y="248915"/>
                  <a:pt x="5335041" y="245343"/>
                </a:cubicBezTo>
                <a:cubicBezTo>
                  <a:pt x="5277594" y="233288"/>
                  <a:pt x="5248870" y="208881"/>
                  <a:pt x="5248870" y="172120"/>
                </a:cubicBezTo>
                <a:cubicBezTo>
                  <a:pt x="5248870" y="150689"/>
                  <a:pt x="5257762" y="132792"/>
                  <a:pt x="5275547" y="118430"/>
                </a:cubicBezTo>
                <a:cubicBezTo>
                  <a:pt x="5293332" y="104068"/>
                  <a:pt x="5316586" y="96887"/>
                  <a:pt x="5345310" y="96887"/>
                </a:cubicBezTo>
                <a:close/>
                <a:moveTo>
                  <a:pt x="5127203" y="96887"/>
                </a:moveTo>
                <a:cubicBezTo>
                  <a:pt x="5152801" y="96887"/>
                  <a:pt x="5171851" y="104403"/>
                  <a:pt x="5184352" y="119435"/>
                </a:cubicBezTo>
                <a:cubicBezTo>
                  <a:pt x="5196854" y="134466"/>
                  <a:pt x="5203254" y="156940"/>
                  <a:pt x="5203552" y="186854"/>
                </a:cubicBezTo>
                <a:lnTo>
                  <a:pt x="5203552" y="342900"/>
                </a:lnTo>
                <a:lnTo>
                  <a:pt x="5139034" y="342900"/>
                </a:lnTo>
                <a:lnTo>
                  <a:pt x="5139034" y="188417"/>
                </a:lnTo>
                <a:cubicBezTo>
                  <a:pt x="5139034" y="174724"/>
                  <a:pt x="5136058" y="164790"/>
                  <a:pt x="5130105" y="158614"/>
                </a:cubicBezTo>
                <a:cubicBezTo>
                  <a:pt x="5124152" y="152437"/>
                  <a:pt x="5114255" y="149349"/>
                  <a:pt x="5100414" y="149349"/>
                </a:cubicBezTo>
                <a:cubicBezTo>
                  <a:pt x="5082257" y="149349"/>
                  <a:pt x="5068639" y="157088"/>
                  <a:pt x="5059561" y="172566"/>
                </a:cubicBezTo>
                <a:lnTo>
                  <a:pt x="5059561" y="342900"/>
                </a:lnTo>
                <a:lnTo>
                  <a:pt x="4995044" y="342900"/>
                </a:lnTo>
                <a:lnTo>
                  <a:pt x="4995044" y="101352"/>
                </a:lnTo>
                <a:lnTo>
                  <a:pt x="5055765" y="101352"/>
                </a:lnTo>
                <a:lnTo>
                  <a:pt x="5057775" y="129257"/>
                </a:lnTo>
                <a:cubicBezTo>
                  <a:pt x="5075039" y="107677"/>
                  <a:pt x="5098181" y="96887"/>
                  <a:pt x="5127203" y="96887"/>
                </a:cubicBezTo>
                <a:close/>
                <a:moveTo>
                  <a:pt x="4843239" y="96887"/>
                </a:moveTo>
                <a:cubicBezTo>
                  <a:pt x="4875832" y="96887"/>
                  <a:pt x="4902435" y="106859"/>
                  <a:pt x="4923048" y="126802"/>
                </a:cubicBezTo>
                <a:cubicBezTo>
                  <a:pt x="4943661" y="146745"/>
                  <a:pt x="4955158" y="173831"/>
                  <a:pt x="4957539" y="208062"/>
                </a:cubicBezTo>
                <a:lnTo>
                  <a:pt x="4957985" y="224582"/>
                </a:lnTo>
                <a:cubicBezTo>
                  <a:pt x="4957985" y="261640"/>
                  <a:pt x="4947642" y="291369"/>
                  <a:pt x="4926955" y="313767"/>
                </a:cubicBezTo>
                <a:cubicBezTo>
                  <a:pt x="4906268" y="336166"/>
                  <a:pt x="4878511" y="347365"/>
                  <a:pt x="4843685" y="347365"/>
                </a:cubicBezTo>
                <a:cubicBezTo>
                  <a:pt x="4808860" y="347365"/>
                  <a:pt x="4781066" y="336203"/>
                  <a:pt x="4760304" y="313879"/>
                </a:cubicBezTo>
                <a:cubicBezTo>
                  <a:pt x="4739543" y="291555"/>
                  <a:pt x="4729162" y="261194"/>
                  <a:pt x="4729162" y="222796"/>
                </a:cubicBezTo>
                <a:lnTo>
                  <a:pt x="4729162" y="219894"/>
                </a:lnTo>
                <a:cubicBezTo>
                  <a:pt x="4729162" y="195932"/>
                  <a:pt x="4733776" y="174576"/>
                  <a:pt x="4743003" y="155823"/>
                </a:cubicBezTo>
                <a:cubicBezTo>
                  <a:pt x="4752230" y="137071"/>
                  <a:pt x="4765513" y="122560"/>
                  <a:pt x="4782852" y="112291"/>
                </a:cubicBezTo>
                <a:cubicBezTo>
                  <a:pt x="4800190" y="102022"/>
                  <a:pt x="4820319" y="96887"/>
                  <a:pt x="4843239" y="96887"/>
                </a:cubicBezTo>
                <a:close/>
                <a:moveTo>
                  <a:pt x="4316611" y="96887"/>
                </a:moveTo>
                <a:cubicBezTo>
                  <a:pt x="4347269" y="96887"/>
                  <a:pt x="4371789" y="104106"/>
                  <a:pt x="4390169" y="118542"/>
                </a:cubicBezTo>
                <a:cubicBezTo>
                  <a:pt x="4408549" y="132978"/>
                  <a:pt x="4417739" y="151731"/>
                  <a:pt x="4417739" y="174799"/>
                </a:cubicBezTo>
                <a:lnTo>
                  <a:pt x="4353222" y="174799"/>
                </a:lnTo>
                <a:cubicBezTo>
                  <a:pt x="4353222" y="165572"/>
                  <a:pt x="4350246" y="157944"/>
                  <a:pt x="4344293" y="151917"/>
                </a:cubicBezTo>
                <a:cubicBezTo>
                  <a:pt x="4338339" y="145889"/>
                  <a:pt x="4329038" y="142875"/>
                  <a:pt x="4316387" y="142875"/>
                </a:cubicBezTo>
                <a:cubicBezTo>
                  <a:pt x="4305523" y="142875"/>
                  <a:pt x="4297114" y="145331"/>
                  <a:pt x="4291161" y="150242"/>
                </a:cubicBezTo>
                <a:cubicBezTo>
                  <a:pt x="4285208" y="155154"/>
                  <a:pt x="4282231" y="161404"/>
                  <a:pt x="4282231" y="168995"/>
                </a:cubicBezTo>
                <a:cubicBezTo>
                  <a:pt x="4282231" y="176138"/>
                  <a:pt x="4285617" y="181905"/>
                  <a:pt x="4292389" y="186296"/>
                </a:cubicBezTo>
                <a:cubicBezTo>
                  <a:pt x="4299160" y="190686"/>
                  <a:pt x="4310583" y="194481"/>
                  <a:pt x="4326656" y="197681"/>
                </a:cubicBezTo>
                <a:cubicBezTo>
                  <a:pt x="4342730" y="200881"/>
                  <a:pt x="4356273" y="204490"/>
                  <a:pt x="4367287" y="208508"/>
                </a:cubicBezTo>
                <a:cubicBezTo>
                  <a:pt x="4401368" y="221010"/>
                  <a:pt x="4418409" y="242665"/>
                  <a:pt x="4418409" y="273472"/>
                </a:cubicBezTo>
                <a:cubicBezTo>
                  <a:pt x="4418409" y="295498"/>
                  <a:pt x="4408958" y="313321"/>
                  <a:pt x="4390057" y="326938"/>
                </a:cubicBezTo>
                <a:cubicBezTo>
                  <a:pt x="4371156" y="340556"/>
                  <a:pt x="4346748" y="347365"/>
                  <a:pt x="4316834" y="347365"/>
                </a:cubicBezTo>
                <a:cubicBezTo>
                  <a:pt x="4296593" y="347365"/>
                  <a:pt x="4278622" y="343756"/>
                  <a:pt x="4262921" y="336538"/>
                </a:cubicBezTo>
                <a:cubicBezTo>
                  <a:pt x="4247219" y="329320"/>
                  <a:pt x="4234904" y="319423"/>
                  <a:pt x="4225974" y="306847"/>
                </a:cubicBezTo>
                <a:cubicBezTo>
                  <a:pt x="4217045" y="294271"/>
                  <a:pt x="4212580" y="280690"/>
                  <a:pt x="4212580" y="266105"/>
                </a:cubicBezTo>
                <a:lnTo>
                  <a:pt x="4273748" y="266105"/>
                </a:lnTo>
                <a:cubicBezTo>
                  <a:pt x="4274343" y="277565"/>
                  <a:pt x="4278585" y="286346"/>
                  <a:pt x="4286473" y="292448"/>
                </a:cubicBezTo>
                <a:cubicBezTo>
                  <a:pt x="4294361" y="298549"/>
                  <a:pt x="4304928" y="301600"/>
                  <a:pt x="4318173" y="301600"/>
                </a:cubicBezTo>
                <a:cubicBezTo>
                  <a:pt x="4330526" y="301600"/>
                  <a:pt x="4339865" y="299256"/>
                  <a:pt x="4346190" y="294568"/>
                </a:cubicBezTo>
                <a:cubicBezTo>
                  <a:pt x="4352515" y="289880"/>
                  <a:pt x="4355678" y="283741"/>
                  <a:pt x="4355678" y="276151"/>
                </a:cubicBezTo>
                <a:cubicBezTo>
                  <a:pt x="4355678" y="268263"/>
                  <a:pt x="4351771" y="262049"/>
                  <a:pt x="4343958" y="257510"/>
                </a:cubicBezTo>
                <a:cubicBezTo>
                  <a:pt x="4336144" y="252971"/>
                  <a:pt x="4323605" y="248915"/>
                  <a:pt x="4306341" y="245343"/>
                </a:cubicBezTo>
                <a:cubicBezTo>
                  <a:pt x="4248894" y="233288"/>
                  <a:pt x="4220170" y="208881"/>
                  <a:pt x="4220170" y="172120"/>
                </a:cubicBezTo>
                <a:cubicBezTo>
                  <a:pt x="4220170" y="150689"/>
                  <a:pt x="4229062" y="132792"/>
                  <a:pt x="4246847" y="118430"/>
                </a:cubicBezTo>
                <a:cubicBezTo>
                  <a:pt x="4264632" y="104068"/>
                  <a:pt x="4287887" y="96887"/>
                  <a:pt x="4316611" y="96887"/>
                </a:cubicBezTo>
                <a:close/>
                <a:moveTo>
                  <a:pt x="4081239" y="96887"/>
                </a:moveTo>
                <a:cubicBezTo>
                  <a:pt x="4114279" y="96887"/>
                  <a:pt x="4140286" y="107305"/>
                  <a:pt x="4159262" y="128141"/>
                </a:cubicBezTo>
                <a:cubicBezTo>
                  <a:pt x="4178238" y="148977"/>
                  <a:pt x="4187725" y="178520"/>
                  <a:pt x="4187725" y="216768"/>
                </a:cubicBezTo>
                <a:lnTo>
                  <a:pt x="4187725" y="243111"/>
                </a:lnTo>
                <a:lnTo>
                  <a:pt x="4033912" y="243111"/>
                </a:lnTo>
                <a:cubicBezTo>
                  <a:pt x="4035995" y="258887"/>
                  <a:pt x="4042283" y="271537"/>
                  <a:pt x="4052775" y="281062"/>
                </a:cubicBezTo>
                <a:cubicBezTo>
                  <a:pt x="4063268" y="290587"/>
                  <a:pt x="4076551" y="295350"/>
                  <a:pt x="4092624" y="295350"/>
                </a:cubicBezTo>
                <a:cubicBezTo>
                  <a:pt x="4117478" y="295350"/>
                  <a:pt x="4136901" y="286346"/>
                  <a:pt x="4150890" y="268337"/>
                </a:cubicBezTo>
                <a:lnTo>
                  <a:pt x="4182591" y="303833"/>
                </a:lnTo>
                <a:cubicBezTo>
                  <a:pt x="4172917" y="317525"/>
                  <a:pt x="4159820" y="328203"/>
                  <a:pt x="4143300" y="335868"/>
                </a:cubicBezTo>
                <a:cubicBezTo>
                  <a:pt x="4126780" y="343533"/>
                  <a:pt x="4108474" y="347365"/>
                  <a:pt x="4088383" y="347365"/>
                </a:cubicBezTo>
                <a:cubicBezTo>
                  <a:pt x="4052962" y="347365"/>
                  <a:pt x="4024126" y="336501"/>
                  <a:pt x="4001876" y="314772"/>
                </a:cubicBezTo>
                <a:cubicBezTo>
                  <a:pt x="3979626" y="293043"/>
                  <a:pt x="3968502" y="264096"/>
                  <a:pt x="3968502" y="227931"/>
                </a:cubicBezTo>
                <a:lnTo>
                  <a:pt x="3968502" y="221680"/>
                </a:lnTo>
                <a:cubicBezTo>
                  <a:pt x="3968502" y="197421"/>
                  <a:pt x="3973190" y="175729"/>
                  <a:pt x="3982566" y="156605"/>
                </a:cubicBezTo>
                <a:cubicBezTo>
                  <a:pt x="3991942" y="137480"/>
                  <a:pt x="4005225" y="122746"/>
                  <a:pt x="4022415" y="112403"/>
                </a:cubicBezTo>
                <a:cubicBezTo>
                  <a:pt x="4039604" y="102059"/>
                  <a:pt x="4059212" y="96887"/>
                  <a:pt x="4081239" y="96887"/>
                </a:cubicBezTo>
                <a:close/>
                <a:moveTo>
                  <a:pt x="3547690" y="96887"/>
                </a:moveTo>
                <a:cubicBezTo>
                  <a:pt x="3573586" y="96887"/>
                  <a:pt x="3594199" y="106784"/>
                  <a:pt x="3609528" y="126579"/>
                </a:cubicBezTo>
                <a:lnTo>
                  <a:pt x="3613770" y="101352"/>
                </a:lnTo>
                <a:lnTo>
                  <a:pt x="3670473" y="101352"/>
                </a:lnTo>
                <a:lnTo>
                  <a:pt x="3670473" y="435769"/>
                </a:lnTo>
                <a:lnTo>
                  <a:pt x="3605733" y="435769"/>
                </a:lnTo>
                <a:lnTo>
                  <a:pt x="3605733" y="322139"/>
                </a:lnTo>
                <a:cubicBezTo>
                  <a:pt x="3590850" y="338956"/>
                  <a:pt x="3571354" y="347365"/>
                  <a:pt x="3547244" y="347365"/>
                </a:cubicBezTo>
                <a:cubicBezTo>
                  <a:pt x="3518520" y="347365"/>
                  <a:pt x="3495600" y="336203"/>
                  <a:pt x="3478485" y="313879"/>
                </a:cubicBezTo>
                <a:cubicBezTo>
                  <a:pt x="3461370" y="291555"/>
                  <a:pt x="3452812" y="260226"/>
                  <a:pt x="3452812" y="219894"/>
                </a:cubicBezTo>
                <a:cubicBezTo>
                  <a:pt x="3452812" y="181943"/>
                  <a:pt x="3461258" y="151954"/>
                  <a:pt x="3478150" y="129927"/>
                </a:cubicBezTo>
                <a:cubicBezTo>
                  <a:pt x="3495042" y="107901"/>
                  <a:pt x="3518222" y="96887"/>
                  <a:pt x="3547690" y="96887"/>
                </a:cubicBezTo>
                <a:close/>
                <a:moveTo>
                  <a:pt x="2993603" y="96887"/>
                </a:moveTo>
                <a:cubicBezTo>
                  <a:pt x="3019201" y="96887"/>
                  <a:pt x="3038251" y="104403"/>
                  <a:pt x="3050753" y="119435"/>
                </a:cubicBezTo>
                <a:cubicBezTo>
                  <a:pt x="3063254" y="134466"/>
                  <a:pt x="3069654" y="156940"/>
                  <a:pt x="3069952" y="186854"/>
                </a:cubicBezTo>
                <a:lnTo>
                  <a:pt x="3069952" y="342900"/>
                </a:lnTo>
                <a:lnTo>
                  <a:pt x="3005435" y="342900"/>
                </a:lnTo>
                <a:lnTo>
                  <a:pt x="3005435" y="188417"/>
                </a:lnTo>
                <a:cubicBezTo>
                  <a:pt x="3005435" y="174724"/>
                  <a:pt x="3002458" y="164790"/>
                  <a:pt x="2996505" y="158614"/>
                </a:cubicBezTo>
                <a:cubicBezTo>
                  <a:pt x="2990552" y="152437"/>
                  <a:pt x="2980655" y="149349"/>
                  <a:pt x="2966814" y="149349"/>
                </a:cubicBezTo>
                <a:cubicBezTo>
                  <a:pt x="2948657" y="149349"/>
                  <a:pt x="2935039" y="157088"/>
                  <a:pt x="2925960" y="172566"/>
                </a:cubicBezTo>
                <a:lnTo>
                  <a:pt x="2925960" y="342900"/>
                </a:lnTo>
                <a:lnTo>
                  <a:pt x="2861443" y="342900"/>
                </a:lnTo>
                <a:lnTo>
                  <a:pt x="2861443" y="101352"/>
                </a:lnTo>
                <a:lnTo>
                  <a:pt x="2922165" y="101352"/>
                </a:lnTo>
                <a:lnTo>
                  <a:pt x="2924174" y="129257"/>
                </a:lnTo>
                <a:cubicBezTo>
                  <a:pt x="2941439" y="107677"/>
                  <a:pt x="2964581" y="96887"/>
                  <a:pt x="2993603" y="96887"/>
                </a:cubicBezTo>
                <a:close/>
                <a:moveTo>
                  <a:pt x="2713583" y="96887"/>
                </a:moveTo>
                <a:cubicBezTo>
                  <a:pt x="2743348" y="96887"/>
                  <a:pt x="2766975" y="104366"/>
                  <a:pt x="2784462" y="119323"/>
                </a:cubicBezTo>
                <a:cubicBezTo>
                  <a:pt x="2801949" y="134280"/>
                  <a:pt x="2810693" y="155302"/>
                  <a:pt x="2810693" y="182389"/>
                </a:cubicBezTo>
                <a:lnTo>
                  <a:pt x="2810693" y="287090"/>
                </a:lnTo>
                <a:cubicBezTo>
                  <a:pt x="2810842" y="310009"/>
                  <a:pt x="2814042" y="327348"/>
                  <a:pt x="2820292" y="339105"/>
                </a:cubicBezTo>
                <a:lnTo>
                  <a:pt x="2820292" y="342900"/>
                </a:lnTo>
                <a:lnTo>
                  <a:pt x="2755106" y="342900"/>
                </a:lnTo>
                <a:cubicBezTo>
                  <a:pt x="2752129" y="337096"/>
                  <a:pt x="2749971" y="329878"/>
                  <a:pt x="2748632" y="321246"/>
                </a:cubicBezTo>
                <a:cubicBezTo>
                  <a:pt x="2733005" y="338659"/>
                  <a:pt x="2712690" y="347365"/>
                  <a:pt x="2687687" y="347365"/>
                </a:cubicBezTo>
                <a:cubicBezTo>
                  <a:pt x="2664023" y="347365"/>
                  <a:pt x="2644415" y="340519"/>
                  <a:pt x="2628862" y="326827"/>
                </a:cubicBezTo>
                <a:cubicBezTo>
                  <a:pt x="2613310" y="313135"/>
                  <a:pt x="2605533" y="295871"/>
                  <a:pt x="2605533" y="275035"/>
                </a:cubicBezTo>
                <a:cubicBezTo>
                  <a:pt x="2605533" y="249436"/>
                  <a:pt x="2615021" y="229791"/>
                  <a:pt x="2633997" y="216099"/>
                </a:cubicBezTo>
                <a:cubicBezTo>
                  <a:pt x="2652972" y="202406"/>
                  <a:pt x="2680394" y="195486"/>
                  <a:pt x="2716262" y="195337"/>
                </a:cubicBezTo>
                <a:lnTo>
                  <a:pt x="2745953" y="195337"/>
                </a:lnTo>
                <a:lnTo>
                  <a:pt x="2745953" y="181496"/>
                </a:lnTo>
                <a:cubicBezTo>
                  <a:pt x="2745953" y="170334"/>
                  <a:pt x="2743088" y="161404"/>
                  <a:pt x="2737358" y="154707"/>
                </a:cubicBezTo>
                <a:cubicBezTo>
                  <a:pt x="2731628" y="148010"/>
                  <a:pt x="2722587" y="144661"/>
                  <a:pt x="2710234" y="144661"/>
                </a:cubicBezTo>
                <a:cubicBezTo>
                  <a:pt x="2699370" y="144661"/>
                  <a:pt x="2690849" y="147266"/>
                  <a:pt x="2684673" y="152475"/>
                </a:cubicBezTo>
                <a:cubicBezTo>
                  <a:pt x="2678496" y="157684"/>
                  <a:pt x="2675408" y="164827"/>
                  <a:pt x="2675408" y="173906"/>
                </a:cubicBezTo>
                <a:lnTo>
                  <a:pt x="2610891" y="173906"/>
                </a:lnTo>
                <a:cubicBezTo>
                  <a:pt x="2610891" y="159916"/>
                  <a:pt x="2615207" y="146968"/>
                  <a:pt x="2623839" y="135062"/>
                </a:cubicBezTo>
                <a:cubicBezTo>
                  <a:pt x="2632471" y="123156"/>
                  <a:pt x="2644675" y="113817"/>
                  <a:pt x="2660451" y="107045"/>
                </a:cubicBezTo>
                <a:cubicBezTo>
                  <a:pt x="2676227" y="100273"/>
                  <a:pt x="2693937" y="96887"/>
                  <a:pt x="2713583" y="96887"/>
                </a:cubicBezTo>
                <a:close/>
                <a:moveTo>
                  <a:pt x="2357214" y="96887"/>
                </a:moveTo>
                <a:cubicBezTo>
                  <a:pt x="2390254" y="96887"/>
                  <a:pt x="2416261" y="107305"/>
                  <a:pt x="2435237" y="128141"/>
                </a:cubicBezTo>
                <a:cubicBezTo>
                  <a:pt x="2454212" y="148977"/>
                  <a:pt x="2463700" y="178520"/>
                  <a:pt x="2463700" y="216768"/>
                </a:cubicBezTo>
                <a:lnTo>
                  <a:pt x="2463700" y="243111"/>
                </a:lnTo>
                <a:lnTo>
                  <a:pt x="2309887" y="243111"/>
                </a:lnTo>
                <a:cubicBezTo>
                  <a:pt x="2311970" y="258887"/>
                  <a:pt x="2318258" y="271537"/>
                  <a:pt x="2328750" y="281062"/>
                </a:cubicBezTo>
                <a:cubicBezTo>
                  <a:pt x="2339243" y="290587"/>
                  <a:pt x="2352526" y="295350"/>
                  <a:pt x="2368599" y="295350"/>
                </a:cubicBezTo>
                <a:cubicBezTo>
                  <a:pt x="2393454" y="295350"/>
                  <a:pt x="2412875" y="286346"/>
                  <a:pt x="2426865" y="268337"/>
                </a:cubicBezTo>
                <a:lnTo>
                  <a:pt x="2458566" y="303833"/>
                </a:lnTo>
                <a:cubicBezTo>
                  <a:pt x="2448892" y="317525"/>
                  <a:pt x="2435795" y="328203"/>
                  <a:pt x="2419275" y="335868"/>
                </a:cubicBezTo>
                <a:cubicBezTo>
                  <a:pt x="2402755" y="343533"/>
                  <a:pt x="2384449" y="347365"/>
                  <a:pt x="2364358" y="347365"/>
                </a:cubicBezTo>
                <a:cubicBezTo>
                  <a:pt x="2328936" y="347365"/>
                  <a:pt x="2300101" y="336501"/>
                  <a:pt x="2277851" y="314772"/>
                </a:cubicBezTo>
                <a:cubicBezTo>
                  <a:pt x="2255601" y="293043"/>
                  <a:pt x="2244476" y="264096"/>
                  <a:pt x="2244476" y="227931"/>
                </a:cubicBezTo>
                <a:lnTo>
                  <a:pt x="2244476" y="221680"/>
                </a:lnTo>
                <a:cubicBezTo>
                  <a:pt x="2244476" y="197421"/>
                  <a:pt x="2249165" y="175729"/>
                  <a:pt x="2258541" y="156605"/>
                </a:cubicBezTo>
                <a:cubicBezTo>
                  <a:pt x="2267917" y="137480"/>
                  <a:pt x="2281200" y="122746"/>
                  <a:pt x="2298389" y="112403"/>
                </a:cubicBezTo>
                <a:cubicBezTo>
                  <a:pt x="2315579" y="102059"/>
                  <a:pt x="2335187" y="96887"/>
                  <a:pt x="2357214" y="96887"/>
                </a:cubicBezTo>
                <a:close/>
                <a:moveTo>
                  <a:pt x="1875383" y="96887"/>
                </a:moveTo>
                <a:cubicBezTo>
                  <a:pt x="1905148" y="96887"/>
                  <a:pt x="1928775" y="104366"/>
                  <a:pt x="1946262" y="119323"/>
                </a:cubicBezTo>
                <a:cubicBezTo>
                  <a:pt x="1963749" y="134280"/>
                  <a:pt x="1972493" y="155302"/>
                  <a:pt x="1972493" y="182389"/>
                </a:cubicBezTo>
                <a:lnTo>
                  <a:pt x="1972493" y="287090"/>
                </a:lnTo>
                <a:cubicBezTo>
                  <a:pt x="1972642" y="310009"/>
                  <a:pt x="1975842" y="327348"/>
                  <a:pt x="1982092" y="339105"/>
                </a:cubicBezTo>
                <a:lnTo>
                  <a:pt x="1982092" y="342900"/>
                </a:lnTo>
                <a:lnTo>
                  <a:pt x="1916906" y="342900"/>
                </a:lnTo>
                <a:cubicBezTo>
                  <a:pt x="1913929" y="337096"/>
                  <a:pt x="1911771" y="329878"/>
                  <a:pt x="1910432" y="321246"/>
                </a:cubicBezTo>
                <a:cubicBezTo>
                  <a:pt x="1894805" y="338659"/>
                  <a:pt x="1874490" y="347365"/>
                  <a:pt x="1849487" y="347365"/>
                </a:cubicBezTo>
                <a:cubicBezTo>
                  <a:pt x="1825823" y="347365"/>
                  <a:pt x="1806215" y="340519"/>
                  <a:pt x="1790663" y="326827"/>
                </a:cubicBezTo>
                <a:cubicBezTo>
                  <a:pt x="1775110" y="313135"/>
                  <a:pt x="1767334" y="295871"/>
                  <a:pt x="1767334" y="275035"/>
                </a:cubicBezTo>
                <a:cubicBezTo>
                  <a:pt x="1767334" y="249436"/>
                  <a:pt x="1776822" y="229791"/>
                  <a:pt x="1795797" y="216099"/>
                </a:cubicBezTo>
                <a:cubicBezTo>
                  <a:pt x="1814773" y="202406"/>
                  <a:pt x="1842194" y="195486"/>
                  <a:pt x="1878062" y="195337"/>
                </a:cubicBezTo>
                <a:lnTo>
                  <a:pt x="1907753" y="195337"/>
                </a:lnTo>
                <a:lnTo>
                  <a:pt x="1907753" y="181496"/>
                </a:lnTo>
                <a:cubicBezTo>
                  <a:pt x="1907753" y="170334"/>
                  <a:pt x="1904888" y="161404"/>
                  <a:pt x="1899158" y="154707"/>
                </a:cubicBezTo>
                <a:cubicBezTo>
                  <a:pt x="1893428" y="148010"/>
                  <a:pt x="1884387" y="144661"/>
                  <a:pt x="1872034" y="144661"/>
                </a:cubicBezTo>
                <a:cubicBezTo>
                  <a:pt x="1861170" y="144661"/>
                  <a:pt x="1852649" y="147266"/>
                  <a:pt x="1846473" y="152475"/>
                </a:cubicBezTo>
                <a:cubicBezTo>
                  <a:pt x="1840297" y="157684"/>
                  <a:pt x="1837209" y="164827"/>
                  <a:pt x="1837209" y="173906"/>
                </a:cubicBezTo>
                <a:lnTo>
                  <a:pt x="1772692" y="173906"/>
                </a:lnTo>
                <a:cubicBezTo>
                  <a:pt x="1772692" y="159916"/>
                  <a:pt x="1777008" y="146968"/>
                  <a:pt x="1785640" y="135062"/>
                </a:cubicBezTo>
                <a:cubicBezTo>
                  <a:pt x="1794271" y="123156"/>
                  <a:pt x="1806476" y="113817"/>
                  <a:pt x="1822251" y="107045"/>
                </a:cubicBezTo>
                <a:cubicBezTo>
                  <a:pt x="1838027" y="100273"/>
                  <a:pt x="1855738" y="96887"/>
                  <a:pt x="1875383" y="96887"/>
                </a:cubicBezTo>
                <a:close/>
                <a:moveTo>
                  <a:pt x="995139" y="96887"/>
                </a:moveTo>
                <a:cubicBezTo>
                  <a:pt x="1027732" y="96887"/>
                  <a:pt x="1054335" y="106859"/>
                  <a:pt x="1074948" y="126802"/>
                </a:cubicBezTo>
                <a:cubicBezTo>
                  <a:pt x="1095561" y="146745"/>
                  <a:pt x="1107058" y="173831"/>
                  <a:pt x="1109439" y="208062"/>
                </a:cubicBezTo>
                <a:lnTo>
                  <a:pt x="1109885" y="224582"/>
                </a:lnTo>
                <a:cubicBezTo>
                  <a:pt x="1109885" y="261640"/>
                  <a:pt x="1099542" y="291369"/>
                  <a:pt x="1078855" y="313767"/>
                </a:cubicBezTo>
                <a:cubicBezTo>
                  <a:pt x="1058168" y="336166"/>
                  <a:pt x="1030411" y="347365"/>
                  <a:pt x="995586" y="347365"/>
                </a:cubicBezTo>
                <a:cubicBezTo>
                  <a:pt x="960760" y="347365"/>
                  <a:pt x="932966" y="336203"/>
                  <a:pt x="912205" y="313879"/>
                </a:cubicBezTo>
                <a:cubicBezTo>
                  <a:pt x="891443" y="291555"/>
                  <a:pt x="881062" y="261194"/>
                  <a:pt x="881062" y="222796"/>
                </a:cubicBezTo>
                <a:lnTo>
                  <a:pt x="881062" y="219894"/>
                </a:lnTo>
                <a:cubicBezTo>
                  <a:pt x="881062" y="195932"/>
                  <a:pt x="885676" y="174576"/>
                  <a:pt x="894903" y="155823"/>
                </a:cubicBezTo>
                <a:cubicBezTo>
                  <a:pt x="904131" y="137071"/>
                  <a:pt x="917413" y="122560"/>
                  <a:pt x="934752" y="112291"/>
                </a:cubicBezTo>
                <a:cubicBezTo>
                  <a:pt x="952091" y="102022"/>
                  <a:pt x="972220" y="96887"/>
                  <a:pt x="995139" y="96887"/>
                </a:cubicBezTo>
                <a:close/>
                <a:moveTo>
                  <a:pt x="395064" y="96887"/>
                </a:moveTo>
                <a:cubicBezTo>
                  <a:pt x="427657" y="96887"/>
                  <a:pt x="454260" y="106859"/>
                  <a:pt x="474873" y="126802"/>
                </a:cubicBezTo>
                <a:cubicBezTo>
                  <a:pt x="495486" y="146745"/>
                  <a:pt x="506983" y="173831"/>
                  <a:pt x="509364" y="208062"/>
                </a:cubicBezTo>
                <a:lnTo>
                  <a:pt x="509811" y="224582"/>
                </a:lnTo>
                <a:cubicBezTo>
                  <a:pt x="509811" y="261640"/>
                  <a:pt x="499467" y="291369"/>
                  <a:pt x="478780" y="313767"/>
                </a:cubicBezTo>
                <a:cubicBezTo>
                  <a:pt x="458093" y="336166"/>
                  <a:pt x="430336" y="347365"/>
                  <a:pt x="395510" y="347365"/>
                </a:cubicBezTo>
                <a:cubicBezTo>
                  <a:pt x="360685" y="347365"/>
                  <a:pt x="332891" y="336203"/>
                  <a:pt x="312129" y="313879"/>
                </a:cubicBezTo>
                <a:cubicBezTo>
                  <a:pt x="291368" y="291555"/>
                  <a:pt x="280987" y="261194"/>
                  <a:pt x="280987" y="222796"/>
                </a:cubicBezTo>
                <a:lnTo>
                  <a:pt x="280987" y="219894"/>
                </a:lnTo>
                <a:cubicBezTo>
                  <a:pt x="280987" y="195932"/>
                  <a:pt x="285601" y="174576"/>
                  <a:pt x="294828" y="155823"/>
                </a:cubicBezTo>
                <a:cubicBezTo>
                  <a:pt x="304056" y="137071"/>
                  <a:pt x="317339" y="122560"/>
                  <a:pt x="334677" y="112291"/>
                </a:cubicBezTo>
                <a:cubicBezTo>
                  <a:pt x="352016" y="102022"/>
                  <a:pt x="372144" y="96887"/>
                  <a:pt x="395064" y="96887"/>
                </a:cubicBezTo>
                <a:close/>
                <a:moveTo>
                  <a:pt x="66972" y="72107"/>
                </a:moveTo>
                <a:lnTo>
                  <a:pt x="66972" y="289099"/>
                </a:lnTo>
                <a:lnTo>
                  <a:pt x="99343" y="289099"/>
                </a:lnTo>
                <a:cubicBezTo>
                  <a:pt x="125536" y="289099"/>
                  <a:pt x="145554" y="280541"/>
                  <a:pt x="159395" y="263426"/>
                </a:cubicBezTo>
                <a:cubicBezTo>
                  <a:pt x="173236" y="246311"/>
                  <a:pt x="180305" y="221829"/>
                  <a:pt x="180603" y="189979"/>
                </a:cubicBezTo>
                <a:lnTo>
                  <a:pt x="180603" y="172790"/>
                </a:lnTo>
                <a:cubicBezTo>
                  <a:pt x="180603" y="139750"/>
                  <a:pt x="173757" y="114710"/>
                  <a:pt x="160065" y="97669"/>
                </a:cubicBezTo>
                <a:cubicBezTo>
                  <a:pt x="146372" y="80628"/>
                  <a:pt x="126355" y="72107"/>
                  <a:pt x="100012" y="72107"/>
                </a:cubicBezTo>
                <a:close/>
                <a:moveTo>
                  <a:pt x="4475708" y="41970"/>
                </a:moveTo>
                <a:lnTo>
                  <a:pt x="4540225" y="41970"/>
                </a:lnTo>
                <a:lnTo>
                  <a:pt x="4540225" y="101352"/>
                </a:lnTo>
                <a:lnTo>
                  <a:pt x="4581525" y="101352"/>
                </a:lnTo>
                <a:lnTo>
                  <a:pt x="4581525" y="148680"/>
                </a:lnTo>
                <a:lnTo>
                  <a:pt x="4540225" y="148680"/>
                </a:lnTo>
                <a:lnTo>
                  <a:pt x="4540225" y="269230"/>
                </a:lnTo>
                <a:cubicBezTo>
                  <a:pt x="4540225" y="278160"/>
                  <a:pt x="4541936" y="284560"/>
                  <a:pt x="4545359" y="288429"/>
                </a:cubicBezTo>
                <a:cubicBezTo>
                  <a:pt x="4548782" y="292299"/>
                  <a:pt x="4555331" y="294233"/>
                  <a:pt x="4565005" y="294233"/>
                </a:cubicBezTo>
                <a:cubicBezTo>
                  <a:pt x="4572148" y="294233"/>
                  <a:pt x="4578474" y="293713"/>
                  <a:pt x="4583980" y="292671"/>
                </a:cubicBezTo>
                <a:lnTo>
                  <a:pt x="4583980" y="341561"/>
                </a:lnTo>
                <a:cubicBezTo>
                  <a:pt x="4571330" y="345430"/>
                  <a:pt x="4558307" y="347365"/>
                  <a:pt x="4544913" y="347365"/>
                </a:cubicBezTo>
                <a:cubicBezTo>
                  <a:pt x="4499669" y="347365"/>
                  <a:pt x="4476601" y="324520"/>
                  <a:pt x="4475708" y="278830"/>
                </a:cubicBezTo>
                <a:lnTo>
                  <a:pt x="4475708" y="148680"/>
                </a:lnTo>
                <a:lnTo>
                  <a:pt x="4440436" y="148680"/>
                </a:lnTo>
                <a:lnTo>
                  <a:pt x="4440436" y="101352"/>
                </a:lnTo>
                <a:lnTo>
                  <a:pt x="4475708" y="101352"/>
                </a:lnTo>
                <a:close/>
                <a:moveTo>
                  <a:pt x="0" y="17860"/>
                </a:moveTo>
                <a:lnTo>
                  <a:pt x="100012" y="17860"/>
                </a:lnTo>
                <a:cubicBezTo>
                  <a:pt x="128587" y="17860"/>
                  <a:pt x="154148" y="24296"/>
                  <a:pt x="176696" y="37170"/>
                </a:cubicBezTo>
                <a:cubicBezTo>
                  <a:pt x="199244" y="50044"/>
                  <a:pt x="216842" y="68350"/>
                  <a:pt x="229493" y="92088"/>
                </a:cubicBezTo>
                <a:cubicBezTo>
                  <a:pt x="242143" y="115826"/>
                  <a:pt x="248468" y="142801"/>
                  <a:pt x="248468" y="173013"/>
                </a:cubicBezTo>
                <a:lnTo>
                  <a:pt x="248468" y="187970"/>
                </a:lnTo>
                <a:cubicBezTo>
                  <a:pt x="248468" y="218182"/>
                  <a:pt x="242255" y="245046"/>
                  <a:pt x="229828" y="268561"/>
                </a:cubicBezTo>
                <a:cubicBezTo>
                  <a:pt x="217400" y="292075"/>
                  <a:pt x="199876" y="310307"/>
                  <a:pt x="177254" y="323255"/>
                </a:cubicBezTo>
                <a:cubicBezTo>
                  <a:pt x="154632" y="336203"/>
                  <a:pt x="129108" y="342751"/>
                  <a:pt x="100682" y="342900"/>
                </a:cubicBezTo>
                <a:lnTo>
                  <a:pt x="0" y="342900"/>
                </a:lnTo>
                <a:close/>
                <a:moveTo>
                  <a:pt x="5578524" y="13395"/>
                </a:moveTo>
                <a:cubicBezTo>
                  <a:pt x="5610076" y="13395"/>
                  <a:pt x="5634558" y="21030"/>
                  <a:pt x="5651970" y="36300"/>
                </a:cubicBezTo>
                <a:cubicBezTo>
                  <a:pt x="5669384" y="51570"/>
                  <a:pt x="5678090" y="73134"/>
                  <a:pt x="5678090" y="100993"/>
                </a:cubicBezTo>
                <a:cubicBezTo>
                  <a:pt x="5678090" y="113655"/>
                  <a:pt x="5675262" y="125609"/>
                  <a:pt x="5669607" y="136856"/>
                </a:cubicBezTo>
                <a:cubicBezTo>
                  <a:pt x="5663952" y="148103"/>
                  <a:pt x="5654054" y="160580"/>
                  <a:pt x="5639916" y="174286"/>
                </a:cubicBezTo>
                <a:lnTo>
                  <a:pt x="5621833" y="191493"/>
                </a:lnTo>
                <a:cubicBezTo>
                  <a:pt x="5610522" y="202367"/>
                  <a:pt x="5604048" y="215103"/>
                  <a:pt x="5602411" y="229703"/>
                </a:cubicBezTo>
                <a:lnTo>
                  <a:pt x="5601518" y="243334"/>
                </a:lnTo>
                <a:lnTo>
                  <a:pt x="5544368" y="243334"/>
                </a:lnTo>
                <a:cubicBezTo>
                  <a:pt x="5544368" y="222477"/>
                  <a:pt x="5546898" y="205867"/>
                  <a:pt x="5551958" y="193502"/>
                </a:cubicBezTo>
                <a:cubicBezTo>
                  <a:pt x="5557018" y="181138"/>
                  <a:pt x="5566283" y="168960"/>
                  <a:pt x="5579752" y="156967"/>
                </a:cubicBezTo>
                <a:cubicBezTo>
                  <a:pt x="5593220" y="144975"/>
                  <a:pt x="5602188" y="135215"/>
                  <a:pt x="5606652" y="127686"/>
                </a:cubicBezTo>
                <a:cubicBezTo>
                  <a:pt x="5611118" y="120157"/>
                  <a:pt x="5613350" y="112219"/>
                  <a:pt x="5613350" y="103871"/>
                </a:cubicBezTo>
                <a:cubicBezTo>
                  <a:pt x="5613350" y="78677"/>
                  <a:pt x="5601741" y="66080"/>
                  <a:pt x="5578524" y="66080"/>
                </a:cubicBezTo>
                <a:cubicBezTo>
                  <a:pt x="5567510" y="66080"/>
                  <a:pt x="5558692" y="69473"/>
                  <a:pt x="5552070" y="76260"/>
                </a:cubicBezTo>
                <a:cubicBezTo>
                  <a:pt x="5545447" y="83047"/>
                  <a:pt x="5541986" y="92407"/>
                  <a:pt x="5541689" y="104342"/>
                </a:cubicBezTo>
                <a:lnTo>
                  <a:pt x="5476949" y="104342"/>
                </a:lnTo>
                <a:cubicBezTo>
                  <a:pt x="5477246" y="75887"/>
                  <a:pt x="5486436" y="53616"/>
                  <a:pt x="5504519" y="37528"/>
                </a:cubicBezTo>
                <a:cubicBezTo>
                  <a:pt x="5522602" y="21439"/>
                  <a:pt x="5547270" y="13395"/>
                  <a:pt x="5578524" y="13395"/>
                </a:cubicBezTo>
                <a:close/>
                <a:moveTo>
                  <a:pt x="4651102" y="5581"/>
                </a:moveTo>
                <a:cubicBezTo>
                  <a:pt x="4662115" y="5581"/>
                  <a:pt x="4670896" y="8707"/>
                  <a:pt x="4677444" y="14957"/>
                </a:cubicBezTo>
                <a:cubicBezTo>
                  <a:pt x="4683993" y="21208"/>
                  <a:pt x="4687267" y="29171"/>
                  <a:pt x="4687267" y="38844"/>
                </a:cubicBezTo>
                <a:cubicBezTo>
                  <a:pt x="4687267" y="48667"/>
                  <a:pt x="4683956" y="56704"/>
                  <a:pt x="4677333" y="62955"/>
                </a:cubicBezTo>
                <a:cubicBezTo>
                  <a:pt x="4670710" y="69205"/>
                  <a:pt x="4661966" y="72331"/>
                  <a:pt x="4651102" y="72331"/>
                </a:cubicBezTo>
                <a:cubicBezTo>
                  <a:pt x="4640237" y="72331"/>
                  <a:pt x="4631494" y="69205"/>
                  <a:pt x="4624871" y="62955"/>
                </a:cubicBezTo>
                <a:cubicBezTo>
                  <a:pt x="4618248" y="56704"/>
                  <a:pt x="4614937" y="48667"/>
                  <a:pt x="4614937" y="38844"/>
                </a:cubicBezTo>
                <a:cubicBezTo>
                  <a:pt x="4614937" y="29171"/>
                  <a:pt x="4618174" y="21208"/>
                  <a:pt x="4624648" y="14957"/>
                </a:cubicBezTo>
                <a:cubicBezTo>
                  <a:pt x="4631122" y="8707"/>
                  <a:pt x="4639940" y="5581"/>
                  <a:pt x="4651102" y="5581"/>
                </a:cubicBezTo>
                <a:close/>
                <a:moveTo>
                  <a:pt x="1518195" y="0"/>
                </a:moveTo>
                <a:lnTo>
                  <a:pt x="1582712" y="0"/>
                </a:lnTo>
                <a:lnTo>
                  <a:pt x="1582712" y="127695"/>
                </a:lnTo>
                <a:cubicBezTo>
                  <a:pt x="1599828" y="107156"/>
                  <a:pt x="1621333" y="96887"/>
                  <a:pt x="1647229" y="96887"/>
                </a:cubicBezTo>
                <a:cubicBezTo>
                  <a:pt x="1699617" y="96887"/>
                  <a:pt x="1726183" y="127323"/>
                  <a:pt x="1726927" y="188193"/>
                </a:cubicBezTo>
                <a:lnTo>
                  <a:pt x="1726927" y="342900"/>
                </a:lnTo>
                <a:lnTo>
                  <a:pt x="1662410" y="342900"/>
                </a:lnTo>
                <a:lnTo>
                  <a:pt x="1662410" y="189979"/>
                </a:lnTo>
                <a:cubicBezTo>
                  <a:pt x="1662410" y="176138"/>
                  <a:pt x="1659433" y="165906"/>
                  <a:pt x="1653480" y="159284"/>
                </a:cubicBezTo>
                <a:cubicBezTo>
                  <a:pt x="1647527" y="152661"/>
                  <a:pt x="1637630" y="149349"/>
                  <a:pt x="1623789" y="149349"/>
                </a:cubicBezTo>
                <a:cubicBezTo>
                  <a:pt x="1604888" y="149349"/>
                  <a:pt x="1591196" y="156642"/>
                  <a:pt x="1582712" y="171227"/>
                </a:cubicBezTo>
                <a:lnTo>
                  <a:pt x="1582712" y="342900"/>
                </a:lnTo>
                <a:lnTo>
                  <a:pt x="1518195" y="3429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endParaRPr lang="en-US" dirty="0">
              <a:solidFill>
                <a:schemeClr val="bg1"/>
              </a:solidFill>
              <a:latin typeface="Roboto" panose="02000000000000000000" pitchFamily="2" charset="0"/>
              <a:ea typeface="Roboto" panose="02000000000000000000" pitchFamily="2" charset="0"/>
            </a:endParaRPr>
          </a:p>
        </p:txBody>
      </p:sp>
      <p:sp>
        <p:nvSpPr>
          <p:cNvPr id="8" name="Graphic 6" descr="Sunglasses face with solid fill">
            <a:extLst>
              <a:ext uri="{FF2B5EF4-FFF2-40B4-BE49-F238E27FC236}">
                <a16:creationId xmlns:a16="http://schemas.microsoft.com/office/drawing/2014/main" id="{36ABCA74-7D49-4768-B45F-B48459F1FF5C}"/>
              </a:ext>
            </a:extLst>
          </p:cNvPr>
          <p:cNvSpPr/>
          <p:nvPr/>
        </p:nvSpPr>
        <p:spPr>
          <a:xfrm>
            <a:off x="5154168" y="1958675"/>
            <a:ext cx="1883664" cy="1883664"/>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550831 w 723900"/>
              <a:gd name="connsiteY5" fmla="*/ 516446 h 723900"/>
              <a:gd name="connsiteX6" fmla="*/ 216941 w 723900"/>
              <a:gd name="connsiteY6" fmla="*/ 560318 h 723900"/>
              <a:gd name="connsiteX7" fmla="*/ 173069 w 723900"/>
              <a:gd name="connsiteY7" fmla="*/ 516446 h 723900"/>
              <a:gd name="connsiteX8" fmla="*/ 176546 w 723900"/>
              <a:gd name="connsiteY8" fmla="*/ 489728 h 723900"/>
              <a:gd name="connsiteX9" fmla="*/ 203264 w 723900"/>
              <a:gd name="connsiteY9" fmla="*/ 493205 h 723900"/>
              <a:gd name="connsiteX10" fmla="*/ 483722 w 723900"/>
              <a:gd name="connsiteY10" fmla="*/ 530119 h 723900"/>
              <a:gd name="connsiteX11" fmla="*/ 520637 w 723900"/>
              <a:gd name="connsiteY11" fmla="*/ 493205 h 723900"/>
              <a:gd name="connsiteX12" fmla="*/ 547354 w 723900"/>
              <a:gd name="connsiteY12" fmla="*/ 489728 h 723900"/>
              <a:gd name="connsiteX13" fmla="*/ 550831 w 723900"/>
              <a:gd name="connsiteY13" fmla="*/ 516446 h 723900"/>
              <a:gd name="connsiteX14" fmla="*/ 622173 w 723900"/>
              <a:gd name="connsiteY14" fmla="*/ 279178 h 723900"/>
              <a:gd name="connsiteX15" fmla="*/ 614934 w 723900"/>
              <a:gd name="connsiteY15" fmla="*/ 284607 h 723900"/>
              <a:gd name="connsiteX16" fmla="*/ 600361 w 723900"/>
              <a:gd name="connsiteY16" fmla="*/ 362807 h 723900"/>
              <a:gd name="connsiteX17" fmla="*/ 499777 w 723900"/>
              <a:gd name="connsiteY17" fmla="*/ 414338 h 723900"/>
              <a:gd name="connsiteX18" fmla="*/ 373094 w 723900"/>
              <a:gd name="connsiteY18" fmla="*/ 302800 h 723900"/>
              <a:gd name="connsiteX19" fmla="*/ 360331 w 723900"/>
              <a:gd name="connsiteY19" fmla="*/ 293275 h 723900"/>
              <a:gd name="connsiteX20" fmla="*/ 347567 w 723900"/>
              <a:gd name="connsiteY20" fmla="*/ 302800 h 723900"/>
              <a:gd name="connsiteX21" fmla="*/ 220885 w 723900"/>
              <a:gd name="connsiteY21" fmla="*/ 414338 h 723900"/>
              <a:gd name="connsiteX22" fmla="*/ 120301 w 723900"/>
              <a:gd name="connsiteY22" fmla="*/ 362807 h 723900"/>
              <a:gd name="connsiteX23" fmla="*/ 105728 w 723900"/>
              <a:gd name="connsiteY23" fmla="*/ 284607 h 723900"/>
              <a:gd name="connsiteX24" fmla="*/ 98489 w 723900"/>
              <a:gd name="connsiteY24" fmla="*/ 278511 h 723900"/>
              <a:gd name="connsiteX25" fmla="*/ 93631 w 723900"/>
              <a:gd name="connsiteY25" fmla="*/ 266700 h 723900"/>
              <a:gd name="connsiteX26" fmla="*/ 93631 w 723900"/>
              <a:gd name="connsiteY26" fmla="*/ 241935 h 723900"/>
              <a:gd name="connsiteX27" fmla="*/ 97250 w 723900"/>
              <a:gd name="connsiteY27" fmla="*/ 237077 h 723900"/>
              <a:gd name="connsiteX28" fmla="*/ 214884 w 723900"/>
              <a:gd name="connsiteY28" fmla="*/ 214027 h 723900"/>
              <a:gd name="connsiteX29" fmla="*/ 360331 w 723900"/>
              <a:gd name="connsiteY29" fmla="*/ 237649 h 723900"/>
              <a:gd name="connsiteX30" fmla="*/ 505778 w 723900"/>
              <a:gd name="connsiteY30" fmla="*/ 214027 h 723900"/>
              <a:gd name="connsiteX31" fmla="*/ 623411 w 723900"/>
              <a:gd name="connsiteY31" fmla="*/ 237077 h 723900"/>
              <a:gd name="connsiteX32" fmla="*/ 627031 w 723900"/>
              <a:gd name="connsiteY32" fmla="*/ 242506 h 723900"/>
              <a:gd name="connsiteX33" fmla="*/ 627031 w 723900"/>
              <a:gd name="connsiteY33" fmla="*/ 267653 h 723900"/>
              <a:gd name="connsiteX34" fmla="*/ 622173 w 723900"/>
              <a:gd name="connsiteY34" fmla="*/ 279178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3900" h="723900">
                <a:moveTo>
                  <a:pt x="361950" y="0"/>
                </a:moveTo>
                <a:cubicBezTo>
                  <a:pt x="162051" y="0"/>
                  <a:pt x="0" y="162051"/>
                  <a:pt x="0" y="361950"/>
                </a:cubicBezTo>
                <a:cubicBezTo>
                  <a:pt x="0" y="561849"/>
                  <a:pt x="162051" y="723900"/>
                  <a:pt x="361950" y="723900"/>
                </a:cubicBezTo>
                <a:cubicBezTo>
                  <a:pt x="561849" y="723900"/>
                  <a:pt x="723900" y="561849"/>
                  <a:pt x="723900" y="361950"/>
                </a:cubicBezTo>
                <a:cubicBezTo>
                  <a:pt x="723900" y="162051"/>
                  <a:pt x="561849" y="0"/>
                  <a:pt x="361950" y="0"/>
                </a:cubicBezTo>
                <a:close/>
                <a:moveTo>
                  <a:pt x="550831" y="516446"/>
                </a:moveTo>
                <a:cubicBezTo>
                  <a:pt x="470745" y="620761"/>
                  <a:pt x="321257" y="640404"/>
                  <a:pt x="216941" y="560318"/>
                </a:cubicBezTo>
                <a:cubicBezTo>
                  <a:pt x="200466" y="547669"/>
                  <a:pt x="185718" y="532920"/>
                  <a:pt x="173069" y="516446"/>
                </a:cubicBezTo>
                <a:cubicBezTo>
                  <a:pt x="166651" y="508107"/>
                  <a:pt x="168208" y="496146"/>
                  <a:pt x="176546" y="489728"/>
                </a:cubicBezTo>
                <a:cubicBezTo>
                  <a:pt x="184884" y="483310"/>
                  <a:pt x="196846" y="484866"/>
                  <a:pt x="203264" y="493205"/>
                </a:cubicBezTo>
                <a:cubicBezTo>
                  <a:pt x="270517" y="580845"/>
                  <a:pt x="396083" y="597372"/>
                  <a:pt x="483722" y="530119"/>
                </a:cubicBezTo>
                <a:cubicBezTo>
                  <a:pt x="497587" y="519479"/>
                  <a:pt x="509997" y="507069"/>
                  <a:pt x="520637" y="493205"/>
                </a:cubicBezTo>
                <a:cubicBezTo>
                  <a:pt x="527054" y="484866"/>
                  <a:pt x="539016" y="483310"/>
                  <a:pt x="547354" y="489728"/>
                </a:cubicBezTo>
                <a:cubicBezTo>
                  <a:pt x="555692" y="496146"/>
                  <a:pt x="557249" y="508107"/>
                  <a:pt x="550831" y="516446"/>
                </a:cubicBezTo>
                <a:close/>
                <a:moveTo>
                  <a:pt x="622173" y="279178"/>
                </a:moveTo>
                <a:lnTo>
                  <a:pt x="614934" y="284607"/>
                </a:lnTo>
                <a:cubicBezTo>
                  <a:pt x="613696" y="308896"/>
                  <a:pt x="610648" y="344615"/>
                  <a:pt x="600361" y="362807"/>
                </a:cubicBezTo>
                <a:cubicBezTo>
                  <a:pt x="586454" y="387001"/>
                  <a:pt x="543211" y="414338"/>
                  <a:pt x="499777" y="414338"/>
                </a:cubicBezTo>
                <a:cubicBezTo>
                  <a:pt x="423577" y="414338"/>
                  <a:pt x="387001" y="356140"/>
                  <a:pt x="373094" y="302800"/>
                </a:cubicBezTo>
                <a:cubicBezTo>
                  <a:pt x="371307" y="297227"/>
                  <a:pt x="366182" y="293401"/>
                  <a:pt x="360331" y="293275"/>
                </a:cubicBezTo>
                <a:cubicBezTo>
                  <a:pt x="354419" y="293218"/>
                  <a:pt x="349195" y="297115"/>
                  <a:pt x="347567" y="302800"/>
                </a:cubicBezTo>
                <a:cubicBezTo>
                  <a:pt x="334232" y="356140"/>
                  <a:pt x="297942" y="414338"/>
                  <a:pt x="220885" y="414338"/>
                </a:cubicBezTo>
                <a:cubicBezTo>
                  <a:pt x="177260" y="414338"/>
                  <a:pt x="134207" y="387001"/>
                  <a:pt x="120301" y="362807"/>
                </a:cubicBezTo>
                <a:cubicBezTo>
                  <a:pt x="109347" y="345186"/>
                  <a:pt x="106394" y="308896"/>
                  <a:pt x="105728" y="284607"/>
                </a:cubicBezTo>
                <a:lnTo>
                  <a:pt x="98489" y="278511"/>
                </a:lnTo>
                <a:cubicBezTo>
                  <a:pt x="94996" y="275634"/>
                  <a:pt x="93173" y="271202"/>
                  <a:pt x="93631" y="266700"/>
                </a:cubicBezTo>
                <a:lnTo>
                  <a:pt x="93631" y="241935"/>
                </a:lnTo>
                <a:cubicBezTo>
                  <a:pt x="93684" y="239712"/>
                  <a:pt x="95135" y="237764"/>
                  <a:pt x="97250" y="237077"/>
                </a:cubicBezTo>
                <a:cubicBezTo>
                  <a:pt x="111252" y="232220"/>
                  <a:pt x="169355" y="214027"/>
                  <a:pt x="214884" y="214027"/>
                </a:cubicBezTo>
                <a:cubicBezTo>
                  <a:pt x="252984" y="214027"/>
                  <a:pt x="340328" y="233077"/>
                  <a:pt x="360331" y="237649"/>
                </a:cubicBezTo>
                <a:cubicBezTo>
                  <a:pt x="380333" y="233363"/>
                  <a:pt x="467582" y="214027"/>
                  <a:pt x="505778" y="214027"/>
                </a:cubicBezTo>
                <a:cubicBezTo>
                  <a:pt x="551879" y="214027"/>
                  <a:pt x="610076" y="232220"/>
                  <a:pt x="623411" y="237077"/>
                </a:cubicBezTo>
                <a:cubicBezTo>
                  <a:pt x="625221" y="237649"/>
                  <a:pt x="626459" y="239459"/>
                  <a:pt x="627031" y="242506"/>
                </a:cubicBezTo>
                <a:lnTo>
                  <a:pt x="627031" y="267653"/>
                </a:lnTo>
                <a:cubicBezTo>
                  <a:pt x="627240" y="272031"/>
                  <a:pt x="625453" y="276270"/>
                  <a:pt x="622173" y="279178"/>
                </a:cubicBezTo>
                <a:close/>
              </a:path>
            </a:pathLst>
          </a:custGeom>
          <a:gradFill>
            <a:gsLst>
              <a:gs pos="19000">
                <a:srgbClr val="30B2E0"/>
              </a:gs>
              <a:gs pos="88000">
                <a:srgbClr val="0EDFCF"/>
              </a:gs>
            </a:gsLst>
            <a:lin ang="2700000" scaled="0"/>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9549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39"/>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40"/>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41"/>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42"/>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000" fill="hold"/>
                                        <p:tgtEl>
                                          <p:spTgt spid="44"/>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000" fill="hold"/>
                                        <p:tgtEl>
                                          <p:spTgt spid="45"/>
                                        </p:tgtEl>
                                        <p:attrNameLst>
                                          <p:attrName>r</p:attrName>
                                        </p:attrNameLst>
                                      </p:cBhvr>
                                    </p:animRot>
                                  </p:childTnLst>
                                </p:cTn>
                              </p:par>
                              <p:par>
                                <p:cTn id="17" presetID="8" presetClass="emph" presetSubtype="0" repeatCount="indefinite" fill="hold" nodeType="withEffect">
                                  <p:stCondLst>
                                    <p:cond delay="0"/>
                                  </p:stCondLst>
                                  <p:childTnLst>
                                    <p:animRot by="21600000">
                                      <p:cBhvr>
                                        <p:cTn id="18" dur="2000" fill="hold"/>
                                        <p:tgtEl>
                                          <p:spTgt spid="46"/>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000" fill="hold"/>
                                        <p:tgtEl>
                                          <p:spTgt spid="47"/>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48"/>
                                        </p:tgtEl>
                                        <p:attrNameLst>
                                          <p:attrName>r</p:attrName>
                                        </p:attrNameLst>
                                      </p:cBhvr>
                                    </p:animRot>
                                  </p:childTnLst>
                                </p:cTn>
                              </p:par>
                              <p:par>
                                <p:cTn id="23" presetID="8" presetClass="emph" presetSubtype="0" repeatCount="indefinite" fill="hold" grpId="0" nodeType="withEffect">
                                  <p:stCondLst>
                                    <p:cond delay="0"/>
                                  </p:stCondLst>
                                  <p:childTnLst>
                                    <p:animRot by="21600000">
                                      <p:cBhvr>
                                        <p:cTn id="24" dur="2000" fill="hold"/>
                                        <p:tgtEl>
                                          <p:spTgt spid="49"/>
                                        </p:tgtEl>
                                        <p:attrNameLst>
                                          <p:attrName>r</p:attrName>
                                        </p:attrNameLst>
                                      </p:cBhvr>
                                    </p:animRot>
                                  </p:childTnLst>
                                </p:cTn>
                              </p:par>
                              <p:par>
                                <p:cTn id="25" presetID="8" presetClass="emph" presetSubtype="0" repeatCount="indefinite" fill="hold" grpId="0" nodeType="withEffect">
                                  <p:stCondLst>
                                    <p:cond delay="0"/>
                                  </p:stCondLst>
                                  <p:childTnLst>
                                    <p:animRot by="21600000">
                                      <p:cBhvr>
                                        <p:cTn id="26" dur="2000" fill="hold"/>
                                        <p:tgtEl>
                                          <p:spTgt spid="50"/>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2000" fill="hold"/>
                                        <p:tgtEl>
                                          <p:spTgt spid="51"/>
                                        </p:tgtEl>
                                        <p:attrNameLst>
                                          <p:attrName>r</p:attrName>
                                        </p:attrNameLst>
                                      </p:cBhvr>
                                    </p:animRot>
                                  </p:childTnLst>
                                </p:cTn>
                              </p:par>
                              <p:par>
                                <p:cTn id="29" presetID="8" presetClass="emph" presetSubtype="0" repeatCount="indefinite" fill="hold" grpId="0" nodeType="withEffect">
                                  <p:stCondLst>
                                    <p:cond delay="0"/>
                                  </p:stCondLst>
                                  <p:childTnLst>
                                    <p:animRot by="21600000">
                                      <p:cBhvr>
                                        <p:cTn id="30" dur="2000" fill="hold"/>
                                        <p:tgtEl>
                                          <p:spTgt spid="57"/>
                                        </p:tgtEl>
                                        <p:attrNameLst>
                                          <p:attrName>r</p:attrName>
                                        </p:attrNameLst>
                                      </p:cBhvr>
                                    </p:animRot>
                                  </p:childTnLst>
                                </p:cTn>
                              </p:par>
                              <p:par>
                                <p:cTn id="31" presetID="8" presetClass="emph" presetSubtype="0" repeatCount="indefinite" fill="hold" grpId="0" nodeType="withEffect">
                                  <p:stCondLst>
                                    <p:cond delay="0"/>
                                  </p:stCondLst>
                                  <p:childTnLst>
                                    <p:animRot by="21600000">
                                      <p:cBhvr>
                                        <p:cTn id="32" dur="2000" fill="hold"/>
                                        <p:tgtEl>
                                          <p:spTgt spid="58"/>
                                        </p:tgtEl>
                                        <p:attrNameLst>
                                          <p:attrName>r</p:attrName>
                                        </p:attrNameLst>
                                      </p:cBhvr>
                                    </p:animRot>
                                  </p:childTnLst>
                                </p:cTn>
                              </p:par>
                              <p:par>
                                <p:cTn id="33" presetID="8" presetClass="emph" presetSubtype="0" repeatCount="indefinite" fill="hold" grpId="0" nodeType="withEffect">
                                  <p:stCondLst>
                                    <p:cond delay="0"/>
                                  </p:stCondLst>
                                  <p:childTnLst>
                                    <p:animRot by="21600000">
                                      <p:cBhvr>
                                        <p:cTn id="34" dur="2000" fill="hold"/>
                                        <p:tgtEl>
                                          <p:spTgt spid="59"/>
                                        </p:tgtEl>
                                        <p:attrNameLst>
                                          <p:attrName>r</p:attrName>
                                        </p:attrNameLst>
                                      </p:cBhvr>
                                    </p:animRot>
                                  </p:childTnLst>
                                </p:cTn>
                              </p:par>
                              <p:par>
                                <p:cTn id="35" presetID="8" presetClass="emph" presetSubtype="0" repeatCount="indefinite" fill="hold" grpId="0" nodeType="withEffect">
                                  <p:stCondLst>
                                    <p:cond delay="0"/>
                                  </p:stCondLst>
                                  <p:childTnLst>
                                    <p:animRot by="21600000">
                                      <p:cBhvr>
                                        <p:cTn id="36" dur="2000" fill="hold"/>
                                        <p:tgtEl>
                                          <p:spTgt spid="60"/>
                                        </p:tgtEl>
                                        <p:attrNameLst>
                                          <p:attrName>r</p:attrName>
                                        </p:attrNameLst>
                                      </p:cBhvr>
                                    </p:animRot>
                                  </p:childTnLst>
                                </p:cTn>
                              </p:par>
                              <p:par>
                                <p:cTn id="37" presetID="8" presetClass="emph" presetSubtype="0" repeatCount="indefinite" fill="hold" grpId="0" nodeType="withEffect">
                                  <p:stCondLst>
                                    <p:cond delay="0"/>
                                  </p:stCondLst>
                                  <p:childTnLst>
                                    <p:animRot by="21600000">
                                      <p:cBhvr>
                                        <p:cTn id="38" dur="2000" fill="hold"/>
                                        <p:tgtEl>
                                          <p:spTgt spid="61"/>
                                        </p:tgtEl>
                                        <p:attrNameLst>
                                          <p:attrName>r</p:attrName>
                                        </p:attrNameLst>
                                      </p:cBhvr>
                                    </p:animRot>
                                  </p:childTnLst>
                                </p:cTn>
                              </p:par>
                              <p:par>
                                <p:cTn id="39" presetID="8" presetClass="emph" presetSubtype="0" repeatCount="indefinite" fill="hold" grpId="0" nodeType="withEffect">
                                  <p:stCondLst>
                                    <p:cond delay="0"/>
                                  </p:stCondLst>
                                  <p:childTnLst>
                                    <p:animRot by="21600000">
                                      <p:cBhvr>
                                        <p:cTn id="40" dur="2000" fill="hold"/>
                                        <p:tgtEl>
                                          <p:spTgt spid="62"/>
                                        </p:tgtEl>
                                        <p:attrNameLst>
                                          <p:attrName>r</p:attrName>
                                        </p:attrNameLst>
                                      </p:cBhvr>
                                    </p:animRot>
                                  </p:childTnLst>
                                </p:cTn>
                              </p:par>
                              <p:par>
                                <p:cTn id="41" presetID="8" presetClass="emph" presetSubtype="0" repeatCount="indefinite" fill="hold" grpId="0" nodeType="withEffect">
                                  <p:stCondLst>
                                    <p:cond delay="0"/>
                                  </p:stCondLst>
                                  <p:childTnLst>
                                    <p:animRot by="21600000">
                                      <p:cBhvr>
                                        <p:cTn id="42" dur="2000" fill="hold"/>
                                        <p:tgtEl>
                                          <p:spTgt spid="63"/>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2000" fill="hold"/>
                                        <p:tgtEl>
                                          <p:spTgt spid="64"/>
                                        </p:tgtEl>
                                        <p:attrNameLst>
                                          <p:attrName>r</p:attrName>
                                        </p:attrNameLst>
                                      </p:cBhvr>
                                    </p:animRot>
                                  </p:childTnLst>
                                </p:cTn>
                              </p:par>
                              <p:par>
                                <p:cTn id="45" presetID="8" presetClass="emph" presetSubtype="0" repeatCount="indefinite" fill="hold" grpId="0" nodeType="withEffect">
                                  <p:stCondLst>
                                    <p:cond delay="0"/>
                                  </p:stCondLst>
                                  <p:childTnLst>
                                    <p:animRot by="21600000">
                                      <p:cBhvr>
                                        <p:cTn id="46" dur="2000" fill="hold"/>
                                        <p:tgtEl>
                                          <p:spTgt spid="65"/>
                                        </p:tgtEl>
                                        <p:attrNameLst>
                                          <p:attrName>r</p:attrName>
                                        </p:attrNameLst>
                                      </p:cBhvr>
                                    </p:animRot>
                                  </p:childTnLst>
                                </p:cTn>
                              </p:par>
                              <p:par>
                                <p:cTn id="47" presetID="8" presetClass="emph" presetSubtype="0" repeatCount="indefinite" fill="hold" grpId="0" nodeType="withEffect">
                                  <p:stCondLst>
                                    <p:cond delay="0"/>
                                  </p:stCondLst>
                                  <p:childTnLst>
                                    <p:animRot by="21600000">
                                      <p:cBhvr>
                                        <p:cTn id="48" dur="2000" fill="hold"/>
                                        <p:tgtEl>
                                          <p:spTgt spid="66"/>
                                        </p:tgtEl>
                                        <p:attrNameLst>
                                          <p:attrName>r</p:attrName>
                                        </p:attrNameLst>
                                      </p:cBhvr>
                                    </p:animRot>
                                  </p:childTnLst>
                                </p:cTn>
                              </p:par>
                              <p:par>
                                <p:cTn id="49" presetID="8" presetClass="emph" presetSubtype="0" repeatCount="indefinite" fill="hold" nodeType="withEffect">
                                  <p:stCondLst>
                                    <p:cond delay="0"/>
                                  </p:stCondLst>
                                  <p:childTnLst>
                                    <p:animRot by="21600000">
                                      <p:cBhvr>
                                        <p:cTn id="50" dur="2000" fill="hold"/>
                                        <p:tgtEl>
                                          <p:spTgt spid="67"/>
                                        </p:tgtEl>
                                        <p:attrNameLst>
                                          <p:attrName>r</p:attrName>
                                        </p:attrNameLst>
                                      </p:cBhvr>
                                    </p:animRot>
                                  </p:childTnLst>
                                </p:cTn>
                              </p:par>
                              <p:par>
                                <p:cTn id="51" presetID="8" presetClass="emph" presetSubtype="0" repeatCount="indefinite" fill="hold" nodeType="withEffect">
                                  <p:stCondLst>
                                    <p:cond delay="0"/>
                                  </p:stCondLst>
                                  <p:childTnLst>
                                    <p:animRot by="21600000">
                                      <p:cBhvr>
                                        <p:cTn id="52" dur="2000" fill="hold"/>
                                        <p:tgtEl>
                                          <p:spTgt spid="68"/>
                                        </p:tgtEl>
                                        <p:attrNameLst>
                                          <p:attrName>r</p:attrName>
                                        </p:attrNameLst>
                                      </p:cBhvr>
                                    </p:animRot>
                                  </p:childTnLst>
                                </p:cTn>
                              </p:par>
                              <p:par>
                                <p:cTn id="53" presetID="8" presetClass="emph" presetSubtype="0" repeatCount="indefinite" fill="hold" grpId="0" nodeType="withEffect">
                                  <p:stCondLst>
                                    <p:cond delay="0"/>
                                  </p:stCondLst>
                                  <p:childTnLst>
                                    <p:animRot by="21600000">
                                      <p:cBhvr>
                                        <p:cTn id="54" dur="2000" fill="hold"/>
                                        <p:tgtEl>
                                          <p:spTgt spid="69"/>
                                        </p:tgtEl>
                                        <p:attrNameLst>
                                          <p:attrName>r</p:attrName>
                                        </p:attrNameLst>
                                      </p:cBhvr>
                                    </p:animRot>
                                  </p:childTnLst>
                                </p:cTn>
                              </p:par>
                              <p:par>
                                <p:cTn id="55" presetID="8" presetClass="emph" presetSubtype="0" repeatCount="indefinite" fill="hold" nodeType="withEffect">
                                  <p:stCondLst>
                                    <p:cond delay="0"/>
                                  </p:stCondLst>
                                  <p:childTnLst>
                                    <p:animRot by="21600000">
                                      <p:cBhvr>
                                        <p:cTn id="56" dur="2000" fill="hold"/>
                                        <p:tgtEl>
                                          <p:spTgt spid="70"/>
                                        </p:tgtEl>
                                        <p:attrNameLst>
                                          <p:attrName>r</p:attrName>
                                        </p:attrNameLst>
                                      </p:cBhvr>
                                    </p:animRot>
                                  </p:childTnLst>
                                </p:cTn>
                              </p:par>
                              <p:par>
                                <p:cTn id="57" presetID="8" presetClass="emph" presetSubtype="0" repeatCount="indefinite" fill="hold" nodeType="withEffect">
                                  <p:stCondLst>
                                    <p:cond delay="0"/>
                                  </p:stCondLst>
                                  <p:childTnLst>
                                    <p:animRot by="21600000">
                                      <p:cBhvr>
                                        <p:cTn id="58" dur="2000" fill="hold"/>
                                        <p:tgtEl>
                                          <p:spTgt spid="71"/>
                                        </p:tgtEl>
                                        <p:attrNameLst>
                                          <p:attrName>r</p:attrName>
                                        </p:attrNameLst>
                                      </p:cBhvr>
                                    </p:animRot>
                                  </p:childTnLst>
                                </p:cTn>
                              </p:par>
                              <p:par>
                                <p:cTn id="59" presetID="8" presetClass="emph" presetSubtype="0" repeatCount="indefinite" fill="hold" nodeType="withEffect">
                                  <p:stCondLst>
                                    <p:cond delay="0"/>
                                  </p:stCondLst>
                                  <p:childTnLst>
                                    <p:animRot by="21600000">
                                      <p:cBhvr>
                                        <p:cTn id="60" dur="2000" fill="hold"/>
                                        <p:tgtEl>
                                          <p:spTgt spid="72"/>
                                        </p:tgtEl>
                                        <p:attrNameLst>
                                          <p:attrName>r</p:attrName>
                                        </p:attrNameLst>
                                      </p:cBhvr>
                                    </p:animRot>
                                  </p:childTnLst>
                                </p:cTn>
                              </p:par>
                              <p:par>
                                <p:cTn id="61" presetID="8" presetClass="emph" presetSubtype="0" repeatCount="indefinite" fill="hold" nodeType="withEffect">
                                  <p:stCondLst>
                                    <p:cond delay="0"/>
                                  </p:stCondLst>
                                  <p:childTnLst>
                                    <p:animRot by="21600000">
                                      <p:cBhvr>
                                        <p:cTn id="62" dur="2000" fill="hold"/>
                                        <p:tgtEl>
                                          <p:spTgt spid="73"/>
                                        </p:tgtEl>
                                        <p:attrNameLst>
                                          <p:attrName>r</p:attrName>
                                        </p:attrNameLst>
                                      </p:cBhvr>
                                    </p:animRot>
                                  </p:childTnLst>
                                </p:cTn>
                              </p:par>
                              <p:par>
                                <p:cTn id="63" presetID="8" presetClass="emph" presetSubtype="0" repeatCount="indefinite" fill="hold" grpId="0" nodeType="withEffect">
                                  <p:stCondLst>
                                    <p:cond delay="0"/>
                                  </p:stCondLst>
                                  <p:childTnLst>
                                    <p:animRot by="21600000">
                                      <p:cBhvr>
                                        <p:cTn id="64" dur="2000" fill="hold"/>
                                        <p:tgtEl>
                                          <p:spTgt spid="74"/>
                                        </p:tgtEl>
                                        <p:attrNameLst>
                                          <p:attrName>r</p:attrName>
                                        </p:attrNameLst>
                                      </p:cBhvr>
                                    </p:animRot>
                                  </p:childTnLst>
                                </p:cTn>
                              </p:par>
                              <p:par>
                                <p:cTn id="65" presetID="8" presetClass="emph" presetSubtype="0" repeatCount="indefinite" fill="hold" nodeType="withEffect">
                                  <p:stCondLst>
                                    <p:cond delay="0"/>
                                  </p:stCondLst>
                                  <p:childTnLst>
                                    <p:animRot by="21600000">
                                      <p:cBhvr>
                                        <p:cTn id="66" dur="2000" fill="hold"/>
                                        <p:tgtEl>
                                          <p:spTgt spid="83"/>
                                        </p:tgtEl>
                                        <p:attrNameLst>
                                          <p:attrName>r</p:attrName>
                                        </p:attrNameLst>
                                      </p:cBhvr>
                                    </p:animRot>
                                  </p:childTnLst>
                                </p:cTn>
                              </p:par>
                              <p:par>
                                <p:cTn id="67" presetID="8" presetClass="emph" presetSubtype="0" repeatCount="indefinite" fill="hold" nodeType="withEffect">
                                  <p:stCondLst>
                                    <p:cond delay="0"/>
                                  </p:stCondLst>
                                  <p:childTnLst>
                                    <p:animRot by="21600000">
                                      <p:cBhvr>
                                        <p:cTn id="68" dur="2000" fill="hold"/>
                                        <p:tgtEl>
                                          <p:spTgt spid="84"/>
                                        </p:tgtEl>
                                        <p:attrNameLst>
                                          <p:attrName>r</p:attrName>
                                        </p:attrNameLst>
                                      </p:cBhvr>
                                    </p:animRot>
                                  </p:childTnLst>
                                </p:cTn>
                              </p:par>
                              <p:par>
                                <p:cTn id="69" presetID="8" presetClass="emph" presetSubtype="0" repeatCount="indefinite" fill="hold" grpId="0" nodeType="withEffect">
                                  <p:stCondLst>
                                    <p:cond delay="0"/>
                                  </p:stCondLst>
                                  <p:childTnLst>
                                    <p:animRot by="21600000">
                                      <p:cBhvr>
                                        <p:cTn id="70" dur="2000" fill="hold"/>
                                        <p:tgtEl>
                                          <p:spTgt spid="85"/>
                                        </p:tgtEl>
                                        <p:attrNameLst>
                                          <p:attrName>r</p:attrName>
                                        </p:attrNameLst>
                                      </p:cBhvr>
                                    </p:animRot>
                                  </p:childTnLst>
                                </p:cTn>
                              </p:par>
                              <p:par>
                                <p:cTn id="71" presetID="8" presetClass="emph" presetSubtype="0" repeatCount="indefinite" fill="hold" grpId="0" nodeType="withEffect">
                                  <p:stCondLst>
                                    <p:cond delay="0"/>
                                  </p:stCondLst>
                                  <p:childTnLst>
                                    <p:animRot by="21600000">
                                      <p:cBhvr>
                                        <p:cTn id="72" dur="2000" fill="hold"/>
                                        <p:tgtEl>
                                          <p:spTgt spid="86"/>
                                        </p:tgtEl>
                                        <p:attrNameLst>
                                          <p:attrName>r</p:attrName>
                                        </p:attrNameLst>
                                      </p:cBhvr>
                                    </p:animRot>
                                  </p:childTnLst>
                                </p:cTn>
                              </p:par>
                              <p:par>
                                <p:cTn id="73" presetID="8" presetClass="emph" presetSubtype="0" repeatCount="indefinite" fill="hold" grpId="0" nodeType="withEffect">
                                  <p:stCondLst>
                                    <p:cond delay="0"/>
                                  </p:stCondLst>
                                  <p:childTnLst>
                                    <p:animRot by="21600000">
                                      <p:cBhvr>
                                        <p:cTn id="74" dur="2000" fill="hold"/>
                                        <p:tgtEl>
                                          <p:spTgt spid="87"/>
                                        </p:tgtEl>
                                        <p:attrNameLst>
                                          <p:attrName>r</p:attrName>
                                        </p:attrNameLst>
                                      </p:cBhvr>
                                    </p:animRot>
                                  </p:childTnLst>
                                </p:cTn>
                              </p:par>
                              <p:par>
                                <p:cTn id="75" presetID="8" presetClass="emph" presetSubtype="0" repeatCount="indefinite" fill="hold" grpId="0" nodeType="withEffect">
                                  <p:stCondLst>
                                    <p:cond delay="0"/>
                                  </p:stCondLst>
                                  <p:childTnLst>
                                    <p:animRot by="21600000">
                                      <p:cBhvr>
                                        <p:cTn id="76" dur="2000" fill="hold"/>
                                        <p:tgtEl>
                                          <p:spTgt spid="88"/>
                                        </p:tgtEl>
                                        <p:attrNameLst>
                                          <p:attrName>r</p:attrName>
                                        </p:attrNameLst>
                                      </p:cBhvr>
                                    </p:animRot>
                                  </p:childTnLst>
                                </p:cTn>
                              </p:par>
                              <p:par>
                                <p:cTn id="77" presetID="8" presetClass="emph" presetSubtype="0" repeatCount="indefinite" fill="hold" nodeType="withEffect">
                                  <p:stCondLst>
                                    <p:cond delay="0"/>
                                  </p:stCondLst>
                                  <p:childTnLst>
                                    <p:animRot by="21600000">
                                      <p:cBhvr>
                                        <p:cTn id="78" dur="2000" fill="hold"/>
                                        <p:tgtEl>
                                          <p:spTgt spid="89"/>
                                        </p:tgtEl>
                                        <p:attrNameLst>
                                          <p:attrName>r</p:attrName>
                                        </p:attrNameLst>
                                      </p:cBhvr>
                                    </p:animRot>
                                  </p:childTnLst>
                                </p:cTn>
                              </p:par>
                              <p:par>
                                <p:cTn id="79" presetID="8" presetClass="emph" presetSubtype="0" repeatCount="indefinite" fill="hold" grpId="0" nodeType="withEffect">
                                  <p:stCondLst>
                                    <p:cond delay="0"/>
                                  </p:stCondLst>
                                  <p:childTnLst>
                                    <p:animRot by="21600000">
                                      <p:cBhvr>
                                        <p:cTn id="80" dur="2000" fill="hold"/>
                                        <p:tgtEl>
                                          <p:spTgt spid="90"/>
                                        </p:tgtEl>
                                        <p:attrNameLst>
                                          <p:attrName>r</p:attrName>
                                        </p:attrNameLst>
                                      </p:cBhvr>
                                    </p:animRot>
                                  </p:childTnLst>
                                </p:cTn>
                              </p:par>
                              <p:par>
                                <p:cTn id="81" presetID="8" presetClass="emph" presetSubtype="0" repeatCount="indefinite" fill="hold" nodeType="withEffect">
                                  <p:stCondLst>
                                    <p:cond delay="0"/>
                                  </p:stCondLst>
                                  <p:childTnLst>
                                    <p:animRot by="21600000">
                                      <p:cBhvr>
                                        <p:cTn id="82" dur="2000" fill="hold"/>
                                        <p:tgtEl>
                                          <p:spTgt spid="91"/>
                                        </p:tgtEl>
                                        <p:attrNameLst>
                                          <p:attrName>r</p:attrName>
                                        </p:attrNameLst>
                                      </p:cBhvr>
                                    </p:animRot>
                                  </p:childTnLst>
                                </p:cTn>
                              </p:par>
                              <p:par>
                                <p:cTn id="83" presetID="8" presetClass="emph" presetSubtype="0" repeatCount="indefinite" fill="hold" grpId="0" nodeType="withEffect">
                                  <p:stCondLst>
                                    <p:cond delay="0"/>
                                  </p:stCondLst>
                                  <p:childTnLst>
                                    <p:animRot by="21600000">
                                      <p:cBhvr>
                                        <p:cTn id="84" dur="2000" fill="hold"/>
                                        <p:tgtEl>
                                          <p:spTgt spid="92"/>
                                        </p:tgtEl>
                                        <p:attrNameLst>
                                          <p:attrName>r</p:attrName>
                                        </p:attrNameLst>
                                      </p:cBhvr>
                                    </p:animRot>
                                  </p:childTnLst>
                                </p:cTn>
                              </p:par>
                              <p:par>
                                <p:cTn id="85" presetID="8" presetClass="emph" presetSubtype="0" repeatCount="indefinite" fill="hold" grpId="0" nodeType="withEffect">
                                  <p:stCondLst>
                                    <p:cond delay="0"/>
                                  </p:stCondLst>
                                  <p:childTnLst>
                                    <p:animRot by="21600000">
                                      <p:cBhvr>
                                        <p:cTn id="86" dur="2000" fill="hold"/>
                                        <p:tgtEl>
                                          <p:spTgt spid="93"/>
                                        </p:tgtEl>
                                        <p:attrNameLst>
                                          <p:attrName>r</p:attrName>
                                        </p:attrNameLst>
                                      </p:cBhvr>
                                    </p:animRot>
                                  </p:childTnLst>
                                </p:cTn>
                              </p:par>
                              <p:par>
                                <p:cTn id="87" presetID="8" presetClass="emph" presetSubtype="0" repeatCount="indefinite" fill="hold" grpId="0" nodeType="withEffect">
                                  <p:stCondLst>
                                    <p:cond delay="0"/>
                                  </p:stCondLst>
                                  <p:childTnLst>
                                    <p:animRot by="21600000">
                                      <p:cBhvr>
                                        <p:cTn id="88" dur="2000" fill="hold"/>
                                        <p:tgtEl>
                                          <p:spTgt spid="94"/>
                                        </p:tgtEl>
                                        <p:attrNameLst>
                                          <p:attrName>r</p:attrName>
                                        </p:attrNameLst>
                                      </p:cBhvr>
                                    </p:animRot>
                                  </p:childTnLst>
                                </p:cTn>
                              </p:par>
                              <p:par>
                                <p:cTn id="89" presetID="8" presetClass="emph" presetSubtype="0" repeatCount="indefinite" fill="hold" grpId="0" nodeType="withEffect">
                                  <p:stCondLst>
                                    <p:cond delay="0"/>
                                  </p:stCondLst>
                                  <p:childTnLst>
                                    <p:animRot by="21600000">
                                      <p:cBhvr>
                                        <p:cTn id="90" dur="2000" fill="hold"/>
                                        <p:tgtEl>
                                          <p:spTgt spid="95"/>
                                        </p:tgtEl>
                                        <p:attrNameLst>
                                          <p:attrName>r</p:attrName>
                                        </p:attrNameLst>
                                      </p:cBhvr>
                                    </p:animRot>
                                  </p:childTnLst>
                                </p:cTn>
                              </p:par>
                              <p:par>
                                <p:cTn id="91" presetID="8" presetClass="emph" presetSubtype="0" repeatCount="indefinite" fill="hold" grpId="0" nodeType="withEffect">
                                  <p:stCondLst>
                                    <p:cond delay="0"/>
                                  </p:stCondLst>
                                  <p:childTnLst>
                                    <p:animRot by="21600000">
                                      <p:cBhvr>
                                        <p:cTn id="92" dur="2000" fill="hold"/>
                                        <p:tgtEl>
                                          <p:spTgt spid="96"/>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2000" fill="hold"/>
                                        <p:tgtEl>
                                          <p:spTgt spid="97"/>
                                        </p:tgtEl>
                                        <p:attrNameLst>
                                          <p:attrName>r</p:attrName>
                                        </p:attrNameLst>
                                      </p:cBhvr>
                                    </p:animRot>
                                  </p:childTnLst>
                                </p:cTn>
                              </p:par>
                              <p:par>
                                <p:cTn id="95" presetID="8" presetClass="emph" presetSubtype="0" repeatCount="indefinite" fill="hold" grpId="0" nodeType="withEffect">
                                  <p:stCondLst>
                                    <p:cond delay="0"/>
                                  </p:stCondLst>
                                  <p:childTnLst>
                                    <p:animRot by="21600000">
                                      <p:cBhvr>
                                        <p:cTn id="96" dur="2000" fill="hold"/>
                                        <p:tgtEl>
                                          <p:spTgt spid="98"/>
                                        </p:tgtEl>
                                        <p:attrNameLst>
                                          <p:attrName>r</p:attrName>
                                        </p:attrNameLst>
                                      </p:cBhvr>
                                    </p:animRot>
                                  </p:childTnLst>
                                </p:cTn>
                              </p:par>
                              <p:par>
                                <p:cTn id="97" presetID="8" presetClass="emph" presetSubtype="0" repeatCount="indefinite" fill="hold" grpId="0" nodeType="withEffect">
                                  <p:stCondLst>
                                    <p:cond delay="0"/>
                                  </p:stCondLst>
                                  <p:childTnLst>
                                    <p:animRot by="21600000">
                                      <p:cBhvr>
                                        <p:cTn id="98" dur="2000" fill="hold"/>
                                        <p:tgtEl>
                                          <p:spTgt spid="99"/>
                                        </p:tgtEl>
                                        <p:attrNameLst>
                                          <p:attrName>r</p:attrName>
                                        </p:attrNameLst>
                                      </p:cBhvr>
                                    </p:animRot>
                                  </p:childTnLst>
                                </p:cTn>
                              </p:par>
                              <p:par>
                                <p:cTn id="99" presetID="8" presetClass="emph" presetSubtype="0" repeatCount="indefinite" fill="hold" grpId="0" nodeType="withEffect">
                                  <p:stCondLst>
                                    <p:cond delay="0"/>
                                  </p:stCondLst>
                                  <p:childTnLst>
                                    <p:animRot by="21600000">
                                      <p:cBhvr>
                                        <p:cTn id="100" dur="2000" fill="hold"/>
                                        <p:tgtEl>
                                          <p:spTgt spid="100"/>
                                        </p:tgtEl>
                                        <p:attrNameLst>
                                          <p:attrName>r</p:attrName>
                                        </p:attrNameLst>
                                      </p:cBhvr>
                                    </p:animRot>
                                  </p:childTnLst>
                                </p:cTn>
                              </p:par>
                              <p:par>
                                <p:cTn id="101" presetID="8" presetClass="emph" presetSubtype="0" repeatCount="indefinite" fill="hold" grpId="0" nodeType="withEffect">
                                  <p:stCondLst>
                                    <p:cond delay="0"/>
                                  </p:stCondLst>
                                  <p:childTnLst>
                                    <p:animRot by="21600000">
                                      <p:cBhvr>
                                        <p:cTn id="102" dur="2000" fill="hold"/>
                                        <p:tgtEl>
                                          <p:spTgt spid="101"/>
                                        </p:tgtEl>
                                        <p:attrNameLst>
                                          <p:attrName>r</p:attrName>
                                        </p:attrNameLst>
                                      </p:cBhvr>
                                    </p:animRot>
                                  </p:childTnLst>
                                </p:cTn>
                              </p:par>
                              <p:par>
                                <p:cTn id="103" presetID="8" presetClass="emph" presetSubtype="0" repeatCount="indefinite" fill="hold" nodeType="withEffect">
                                  <p:stCondLst>
                                    <p:cond delay="0"/>
                                  </p:stCondLst>
                                  <p:childTnLst>
                                    <p:animRot by="21600000">
                                      <p:cBhvr>
                                        <p:cTn id="104" dur="2000" fill="hold"/>
                                        <p:tgtEl>
                                          <p:spTgt spid="102"/>
                                        </p:tgtEl>
                                        <p:attrNameLst>
                                          <p:attrName>r</p:attrName>
                                        </p:attrNameLst>
                                      </p:cBhvr>
                                    </p:animRot>
                                  </p:childTnLst>
                                </p:cTn>
                              </p:par>
                              <p:par>
                                <p:cTn id="105" presetID="8" presetClass="emph" presetSubtype="0" repeatCount="indefinite" fill="hold" grpId="0" nodeType="withEffect">
                                  <p:stCondLst>
                                    <p:cond delay="0"/>
                                  </p:stCondLst>
                                  <p:childTnLst>
                                    <p:animRot by="21600000">
                                      <p:cBhvr>
                                        <p:cTn id="106" dur="2000" fill="hold"/>
                                        <p:tgtEl>
                                          <p:spTgt spid="103"/>
                                        </p:tgtEl>
                                        <p:attrNameLst>
                                          <p:attrName>r</p:attrName>
                                        </p:attrNameLst>
                                      </p:cBhvr>
                                    </p:animRot>
                                  </p:childTnLst>
                                </p:cTn>
                              </p:par>
                              <p:par>
                                <p:cTn id="107" presetID="8" presetClass="emph" presetSubtype="0" repeatCount="indefinite" fill="hold" grpId="0" nodeType="withEffect">
                                  <p:stCondLst>
                                    <p:cond delay="0"/>
                                  </p:stCondLst>
                                  <p:childTnLst>
                                    <p:animRot by="21600000">
                                      <p:cBhvr>
                                        <p:cTn id="108" dur="2000" fill="hold"/>
                                        <p:tgtEl>
                                          <p:spTgt spid="104"/>
                                        </p:tgtEl>
                                        <p:attrNameLst>
                                          <p:attrName>r</p:attrName>
                                        </p:attrNameLst>
                                      </p:cBhvr>
                                    </p:animRot>
                                  </p:childTnLst>
                                </p:cTn>
                              </p:par>
                              <p:par>
                                <p:cTn id="109" presetID="8" presetClass="emph" presetSubtype="0" repeatCount="indefinite" fill="hold" nodeType="withEffect">
                                  <p:stCondLst>
                                    <p:cond delay="0"/>
                                  </p:stCondLst>
                                  <p:childTnLst>
                                    <p:animRot by="21600000">
                                      <p:cBhvr>
                                        <p:cTn id="110" dur="2000" fill="hold"/>
                                        <p:tgtEl>
                                          <p:spTgt spid="105"/>
                                        </p:tgtEl>
                                        <p:attrNameLst>
                                          <p:attrName>r</p:attrName>
                                        </p:attrNameLst>
                                      </p:cBhvr>
                                    </p:animRot>
                                  </p:childTnLst>
                                </p:cTn>
                              </p:par>
                              <p:par>
                                <p:cTn id="111" presetID="8" presetClass="emph" presetSubtype="0" repeatCount="indefinite" fill="hold" nodeType="withEffect">
                                  <p:stCondLst>
                                    <p:cond delay="0"/>
                                  </p:stCondLst>
                                  <p:childTnLst>
                                    <p:animRot by="21600000">
                                      <p:cBhvr>
                                        <p:cTn id="112" dur="2000" fill="hold"/>
                                        <p:tgtEl>
                                          <p:spTgt spid="106"/>
                                        </p:tgtEl>
                                        <p:attrNameLst>
                                          <p:attrName>r</p:attrName>
                                        </p:attrNameLst>
                                      </p:cBhvr>
                                    </p:animRot>
                                  </p:childTnLst>
                                </p:cTn>
                              </p:par>
                              <p:par>
                                <p:cTn id="113" presetID="8" presetClass="emph" presetSubtype="0" repeatCount="indefinite" fill="hold" grpId="0" nodeType="withEffect">
                                  <p:stCondLst>
                                    <p:cond delay="0"/>
                                  </p:stCondLst>
                                  <p:childTnLst>
                                    <p:animRot by="21600000">
                                      <p:cBhvr>
                                        <p:cTn id="114" dur="2000" fill="hold"/>
                                        <p:tgtEl>
                                          <p:spTgt spid="107"/>
                                        </p:tgtEl>
                                        <p:attrNameLst>
                                          <p:attrName>r</p:attrName>
                                        </p:attrNameLst>
                                      </p:cBhvr>
                                    </p:animRot>
                                  </p:childTnLst>
                                </p:cTn>
                              </p:par>
                              <p:par>
                                <p:cTn id="115" presetID="8" presetClass="emph" presetSubtype="0" repeatCount="indefinite" fill="hold" nodeType="withEffect">
                                  <p:stCondLst>
                                    <p:cond delay="0"/>
                                  </p:stCondLst>
                                  <p:childTnLst>
                                    <p:animRot by="21600000">
                                      <p:cBhvr>
                                        <p:cTn id="116" dur="2000" fill="hold"/>
                                        <p:tgtEl>
                                          <p:spTgt spid="108"/>
                                        </p:tgtEl>
                                        <p:attrNameLst>
                                          <p:attrName>r</p:attrName>
                                        </p:attrNameLst>
                                      </p:cBhvr>
                                    </p:animRot>
                                  </p:childTnLst>
                                </p:cTn>
                              </p:par>
                              <p:par>
                                <p:cTn id="117" presetID="8" presetClass="emph" presetSubtype="0" repeatCount="indefinite" fill="hold" nodeType="withEffect">
                                  <p:stCondLst>
                                    <p:cond delay="0"/>
                                  </p:stCondLst>
                                  <p:childTnLst>
                                    <p:animRot by="21600000">
                                      <p:cBhvr>
                                        <p:cTn id="118" dur="2000" fill="hold"/>
                                        <p:tgtEl>
                                          <p:spTgt spid="109"/>
                                        </p:tgtEl>
                                        <p:attrNameLst>
                                          <p:attrName>r</p:attrName>
                                        </p:attrNameLst>
                                      </p:cBhvr>
                                    </p:animRot>
                                  </p:childTnLst>
                                </p:cTn>
                              </p:par>
                              <p:par>
                                <p:cTn id="119" presetID="8" presetClass="emph" presetSubtype="0" repeatCount="indefinite" fill="hold" nodeType="withEffect">
                                  <p:stCondLst>
                                    <p:cond delay="0"/>
                                  </p:stCondLst>
                                  <p:childTnLst>
                                    <p:animRot by="21600000">
                                      <p:cBhvr>
                                        <p:cTn id="120" dur="2000" fill="hold"/>
                                        <p:tgtEl>
                                          <p:spTgt spid="110"/>
                                        </p:tgtEl>
                                        <p:attrNameLst>
                                          <p:attrName>r</p:attrName>
                                        </p:attrNameLst>
                                      </p:cBhvr>
                                    </p:animRot>
                                  </p:childTnLst>
                                </p:cTn>
                              </p:par>
                              <p:par>
                                <p:cTn id="121" presetID="8" presetClass="emph" presetSubtype="0" repeatCount="indefinite" fill="hold" nodeType="withEffect">
                                  <p:stCondLst>
                                    <p:cond delay="0"/>
                                  </p:stCondLst>
                                  <p:childTnLst>
                                    <p:animRot by="21600000">
                                      <p:cBhvr>
                                        <p:cTn id="122" dur="2000" fill="hold"/>
                                        <p:tgtEl>
                                          <p:spTgt spid="111"/>
                                        </p:tgtEl>
                                        <p:attrNameLst>
                                          <p:attrName>r</p:attrName>
                                        </p:attrNameLst>
                                      </p:cBhvr>
                                    </p:animRot>
                                  </p:childTnLst>
                                </p:cTn>
                              </p:par>
                              <p:par>
                                <p:cTn id="123" presetID="8" presetClass="emph" presetSubtype="0" repeatCount="indefinite" fill="hold" grpId="0" nodeType="withEffect">
                                  <p:stCondLst>
                                    <p:cond delay="0"/>
                                  </p:stCondLst>
                                  <p:childTnLst>
                                    <p:animRot by="21600000">
                                      <p:cBhvr>
                                        <p:cTn id="124" dur="2000" fill="hold"/>
                                        <p:tgtEl>
                                          <p:spTgt spid="112"/>
                                        </p:tgtEl>
                                        <p:attrNameLst>
                                          <p:attrName>r</p:attrName>
                                        </p:attrNameLst>
                                      </p:cBhvr>
                                    </p:animRot>
                                  </p:childTnLst>
                                </p:cTn>
                              </p:par>
                              <p:par>
                                <p:cTn id="125" presetID="47" presetClass="entr" presetSubtype="0" fill="hold" grpId="0" nodeType="withEffect">
                                  <p:stCondLst>
                                    <p:cond delay="0"/>
                                  </p:stCondLst>
                                  <p:childTnLst>
                                    <p:set>
                                      <p:cBhvr>
                                        <p:cTn id="126" dur="1" fill="hold">
                                          <p:stCondLst>
                                            <p:cond delay="0"/>
                                          </p:stCondLst>
                                        </p:cTn>
                                        <p:tgtEl>
                                          <p:spTgt spid="8"/>
                                        </p:tgtEl>
                                        <p:attrNameLst>
                                          <p:attrName>style.visibility</p:attrName>
                                        </p:attrNameLst>
                                      </p:cBhvr>
                                      <p:to>
                                        <p:strVal val="visible"/>
                                      </p:to>
                                    </p:set>
                                    <p:animEffect transition="in" filter="fade">
                                      <p:cBhvr>
                                        <p:cTn id="127" dur="1000"/>
                                        <p:tgtEl>
                                          <p:spTgt spid="8"/>
                                        </p:tgtEl>
                                      </p:cBhvr>
                                    </p:animEffect>
                                    <p:anim calcmode="lin" valueType="num">
                                      <p:cBhvr>
                                        <p:cTn id="128" dur="1000" fill="hold"/>
                                        <p:tgtEl>
                                          <p:spTgt spid="8"/>
                                        </p:tgtEl>
                                        <p:attrNameLst>
                                          <p:attrName>ppt_x</p:attrName>
                                        </p:attrNameLst>
                                      </p:cBhvr>
                                      <p:tavLst>
                                        <p:tav tm="0">
                                          <p:val>
                                            <p:strVal val="#ppt_x"/>
                                          </p:val>
                                        </p:tav>
                                        <p:tav tm="100000">
                                          <p:val>
                                            <p:strVal val="#ppt_x"/>
                                          </p:val>
                                        </p:tav>
                                      </p:tavLst>
                                    </p:anim>
                                    <p:anim calcmode="lin" valueType="num">
                                      <p:cBhvr>
                                        <p:cTn id="129" dur="1000" fill="hold"/>
                                        <p:tgtEl>
                                          <p:spTgt spid="8"/>
                                        </p:tgtEl>
                                        <p:attrNameLst>
                                          <p:attrName>ppt_y</p:attrName>
                                        </p:attrNameLst>
                                      </p:cBhvr>
                                      <p:tavLst>
                                        <p:tav tm="0">
                                          <p:val>
                                            <p:strVal val="#ppt_y-.1"/>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75"/>
                                        </p:tgtEl>
                                        <p:attrNameLst>
                                          <p:attrName>style.visibility</p:attrName>
                                        </p:attrNameLst>
                                      </p:cBhvr>
                                      <p:to>
                                        <p:strVal val="visible"/>
                                      </p:to>
                                    </p:set>
                                    <p:anim calcmode="lin" valueType="num">
                                      <p:cBhvr additive="base">
                                        <p:cTn id="132" dur="750" fill="hold"/>
                                        <p:tgtEl>
                                          <p:spTgt spid="75"/>
                                        </p:tgtEl>
                                        <p:attrNameLst>
                                          <p:attrName>ppt_x</p:attrName>
                                        </p:attrNameLst>
                                      </p:cBhvr>
                                      <p:tavLst>
                                        <p:tav tm="0">
                                          <p:val>
                                            <p:strVal val="#ppt_x"/>
                                          </p:val>
                                        </p:tav>
                                        <p:tav tm="100000">
                                          <p:val>
                                            <p:strVal val="#ppt_x"/>
                                          </p:val>
                                        </p:tav>
                                      </p:tavLst>
                                    </p:anim>
                                    <p:anim calcmode="lin" valueType="num">
                                      <p:cBhvr additive="base">
                                        <p:cTn id="133" dur="750" fill="hold"/>
                                        <p:tgtEl>
                                          <p:spTgt spid="75"/>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250"/>
                                  </p:stCondLst>
                                  <p:childTnLst>
                                    <p:set>
                                      <p:cBhvr>
                                        <p:cTn id="135" dur="1" fill="hold">
                                          <p:stCondLst>
                                            <p:cond delay="0"/>
                                          </p:stCondLst>
                                        </p:cTn>
                                        <p:tgtEl>
                                          <p:spTgt spid="76"/>
                                        </p:tgtEl>
                                        <p:attrNameLst>
                                          <p:attrName>style.visibility</p:attrName>
                                        </p:attrNameLst>
                                      </p:cBhvr>
                                      <p:to>
                                        <p:strVal val="visible"/>
                                      </p:to>
                                    </p:set>
                                    <p:anim calcmode="lin" valueType="num">
                                      <p:cBhvr additive="base">
                                        <p:cTn id="136" dur="750" fill="hold"/>
                                        <p:tgtEl>
                                          <p:spTgt spid="76"/>
                                        </p:tgtEl>
                                        <p:attrNameLst>
                                          <p:attrName>ppt_x</p:attrName>
                                        </p:attrNameLst>
                                      </p:cBhvr>
                                      <p:tavLst>
                                        <p:tav tm="0">
                                          <p:val>
                                            <p:strVal val="#ppt_x"/>
                                          </p:val>
                                        </p:tav>
                                        <p:tav tm="100000">
                                          <p:val>
                                            <p:strVal val="#ppt_x"/>
                                          </p:val>
                                        </p:tav>
                                      </p:tavLst>
                                    </p:anim>
                                    <p:anim calcmode="lin" valueType="num">
                                      <p:cBhvr additive="base">
                                        <p:cTn id="137" dur="75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P spid="45" grpId="0" animBg="1"/>
      <p:bldP spid="47" grpId="0" animBg="1"/>
      <p:bldP spid="49" grpId="0" animBg="1"/>
      <p:bldP spid="50" grpId="0" animBg="1"/>
      <p:bldP spid="51" grpId="0" animBg="1"/>
      <p:bldP spid="57" grpId="0" animBg="1"/>
      <p:bldP spid="58" grpId="0" animBg="1"/>
      <p:bldP spid="59" grpId="0" animBg="1"/>
      <p:bldP spid="60" grpId="0" animBg="1"/>
      <p:bldP spid="61" grpId="0" animBg="1"/>
      <p:bldP spid="62" grpId="0" animBg="1"/>
      <p:bldP spid="63" grpId="0" animBg="1"/>
      <p:bldP spid="65" grpId="0" animBg="1"/>
      <p:bldP spid="66" grpId="0" animBg="1"/>
      <p:bldP spid="69" grpId="0" animBg="1"/>
      <p:bldP spid="74" grpId="0" animBg="1"/>
      <p:bldP spid="85" grpId="0" animBg="1"/>
      <p:bldP spid="86" grpId="0" animBg="1"/>
      <p:bldP spid="87" grpId="0" animBg="1"/>
      <p:bldP spid="88" grpId="0" animBg="1"/>
      <p:bldP spid="90"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3" grpId="0" animBg="1"/>
      <p:bldP spid="104" grpId="0" animBg="1"/>
      <p:bldP spid="107" grpId="0" animBg="1"/>
      <p:bldP spid="112" grpId="0" animBg="1"/>
      <p:bldP spid="75" grpId="0" animBg="1"/>
      <p:bldP spid="7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44D17846-82FC-45E3-8426-ED45E440D42F}"/>
              </a:ext>
            </a:extLst>
          </p:cNvPr>
          <p:cNvSpPr/>
          <p:nvPr/>
        </p:nvSpPr>
        <p:spPr>
          <a:xfrm>
            <a:off x="625249" y="3544714"/>
            <a:ext cx="2571839" cy="589564"/>
          </a:xfrm>
          <a:custGeom>
            <a:avLst/>
            <a:gdLst/>
            <a:ahLst/>
            <a:cxnLst/>
            <a:rect l="l" t="t" r="r" b="b"/>
            <a:pathLst>
              <a:path w="2571839" h="589564">
                <a:moveTo>
                  <a:pt x="2415411" y="229033"/>
                </a:moveTo>
                <a:cubicBezTo>
                  <a:pt x="2400869" y="229033"/>
                  <a:pt x="2387678" y="232817"/>
                  <a:pt x="2375837" y="240385"/>
                </a:cubicBezTo>
                <a:cubicBezTo>
                  <a:pt x="2363996" y="247953"/>
                  <a:pt x="2355271" y="257957"/>
                  <a:pt x="2349662" y="270399"/>
                </a:cubicBezTo>
                <a:lnTo>
                  <a:pt x="2349662" y="297767"/>
                </a:lnTo>
                <a:cubicBezTo>
                  <a:pt x="2349662" y="327834"/>
                  <a:pt x="2355582" y="351317"/>
                  <a:pt x="2367423" y="368215"/>
                </a:cubicBezTo>
                <a:cubicBezTo>
                  <a:pt x="2379264" y="385113"/>
                  <a:pt x="2395884" y="393562"/>
                  <a:pt x="2417281" y="393562"/>
                </a:cubicBezTo>
                <a:cubicBezTo>
                  <a:pt x="2436601" y="393562"/>
                  <a:pt x="2452233" y="385943"/>
                  <a:pt x="2464178" y="370703"/>
                </a:cubicBezTo>
                <a:cubicBezTo>
                  <a:pt x="2476123" y="355463"/>
                  <a:pt x="2482095" y="335714"/>
                  <a:pt x="2482095" y="311453"/>
                </a:cubicBezTo>
                <a:cubicBezTo>
                  <a:pt x="2482095" y="286778"/>
                  <a:pt x="2476071" y="266872"/>
                  <a:pt x="2464022" y="251737"/>
                </a:cubicBezTo>
                <a:cubicBezTo>
                  <a:pt x="2451973" y="236601"/>
                  <a:pt x="2435770" y="229033"/>
                  <a:pt x="2415411" y="229033"/>
                </a:cubicBezTo>
                <a:close/>
                <a:moveTo>
                  <a:pt x="1534749" y="189770"/>
                </a:moveTo>
                <a:cubicBezTo>
                  <a:pt x="1506496" y="189770"/>
                  <a:pt x="1487073" y="200573"/>
                  <a:pt x="1476478" y="222178"/>
                </a:cubicBezTo>
                <a:lnTo>
                  <a:pt x="1476478" y="360220"/>
                </a:lnTo>
                <a:cubicBezTo>
                  <a:pt x="1487488" y="382448"/>
                  <a:pt x="1507119" y="393562"/>
                  <a:pt x="1535372" y="393562"/>
                </a:cubicBezTo>
                <a:cubicBezTo>
                  <a:pt x="1578374" y="393562"/>
                  <a:pt x="1599875" y="358351"/>
                  <a:pt x="1599875" y="287927"/>
                </a:cubicBezTo>
                <a:cubicBezTo>
                  <a:pt x="1599875" y="256558"/>
                  <a:pt x="1594318" y="232357"/>
                  <a:pt x="1583204" y="215322"/>
                </a:cubicBezTo>
                <a:cubicBezTo>
                  <a:pt x="1572090" y="198288"/>
                  <a:pt x="1555938" y="189770"/>
                  <a:pt x="1534749" y="189770"/>
                </a:cubicBezTo>
                <a:close/>
                <a:moveTo>
                  <a:pt x="817257" y="189147"/>
                </a:moveTo>
                <a:cubicBezTo>
                  <a:pt x="795237" y="189147"/>
                  <a:pt x="778203" y="197729"/>
                  <a:pt x="766154" y="214894"/>
                </a:cubicBezTo>
                <a:cubicBezTo>
                  <a:pt x="754105" y="232058"/>
                  <a:pt x="748080" y="258637"/>
                  <a:pt x="748080" y="294632"/>
                </a:cubicBezTo>
                <a:cubicBezTo>
                  <a:pt x="748080" y="326672"/>
                  <a:pt x="754105" y="351171"/>
                  <a:pt x="766154" y="368127"/>
                </a:cubicBezTo>
                <a:cubicBezTo>
                  <a:pt x="778203" y="385084"/>
                  <a:pt x="795445" y="393562"/>
                  <a:pt x="817881" y="393562"/>
                </a:cubicBezTo>
                <a:cubicBezTo>
                  <a:pt x="839693" y="393562"/>
                  <a:pt x="856728" y="385188"/>
                  <a:pt x="868985" y="368439"/>
                </a:cubicBezTo>
                <a:cubicBezTo>
                  <a:pt x="881241" y="351690"/>
                  <a:pt x="887369" y="324903"/>
                  <a:pt x="887369" y="288078"/>
                </a:cubicBezTo>
                <a:cubicBezTo>
                  <a:pt x="887369" y="256661"/>
                  <a:pt x="881241" y="232318"/>
                  <a:pt x="868985" y="215050"/>
                </a:cubicBezTo>
                <a:cubicBezTo>
                  <a:pt x="856728" y="197781"/>
                  <a:pt x="839486" y="189147"/>
                  <a:pt x="817257" y="189147"/>
                </a:cubicBezTo>
                <a:close/>
                <a:moveTo>
                  <a:pt x="1031816" y="122774"/>
                </a:moveTo>
                <a:lnTo>
                  <a:pt x="1121871" y="122774"/>
                </a:lnTo>
                <a:lnTo>
                  <a:pt x="1121871" y="340842"/>
                </a:lnTo>
                <a:cubicBezTo>
                  <a:pt x="1121871" y="375989"/>
                  <a:pt x="1137868" y="393562"/>
                  <a:pt x="1169859" y="393562"/>
                </a:cubicBezTo>
                <a:cubicBezTo>
                  <a:pt x="1200397" y="393562"/>
                  <a:pt x="1221379" y="382955"/>
                  <a:pt x="1232804" y="361739"/>
                </a:cubicBezTo>
                <a:lnTo>
                  <a:pt x="1232804" y="122774"/>
                </a:lnTo>
                <a:lnTo>
                  <a:pt x="1323171" y="122774"/>
                </a:lnTo>
                <a:lnTo>
                  <a:pt x="1323171" y="459935"/>
                </a:lnTo>
                <a:lnTo>
                  <a:pt x="1238413" y="459935"/>
                </a:lnTo>
                <a:lnTo>
                  <a:pt x="1235920" y="425658"/>
                </a:lnTo>
                <a:cubicBezTo>
                  <a:pt x="1213692" y="452664"/>
                  <a:pt x="1182947" y="466167"/>
                  <a:pt x="1143684" y="466167"/>
                </a:cubicBezTo>
                <a:cubicBezTo>
                  <a:pt x="1107538" y="466167"/>
                  <a:pt x="1079960" y="455780"/>
                  <a:pt x="1060952" y="435006"/>
                </a:cubicBezTo>
                <a:cubicBezTo>
                  <a:pt x="1041944" y="414233"/>
                  <a:pt x="1032232" y="383799"/>
                  <a:pt x="1031816" y="343705"/>
                </a:cubicBezTo>
                <a:close/>
                <a:moveTo>
                  <a:pt x="1558431" y="116542"/>
                </a:moveTo>
                <a:cubicBezTo>
                  <a:pt x="1599979" y="116542"/>
                  <a:pt x="1632282" y="131915"/>
                  <a:pt x="1655341" y="162660"/>
                </a:cubicBezTo>
                <a:cubicBezTo>
                  <a:pt x="1678400" y="193406"/>
                  <a:pt x="1689930" y="235784"/>
                  <a:pt x="1689930" y="289797"/>
                </a:cubicBezTo>
                <a:lnTo>
                  <a:pt x="1689930" y="294471"/>
                </a:lnTo>
                <a:cubicBezTo>
                  <a:pt x="1689930" y="346406"/>
                  <a:pt x="1678141" y="388005"/>
                  <a:pt x="1654562" y="419270"/>
                </a:cubicBezTo>
                <a:cubicBezTo>
                  <a:pt x="1630984" y="450535"/>
                  <a:pt x="1599148" y="466167"/>
                  <a:pt x="1559054" y="466167"/>
                </a:cubicBezTo>
                <a:cubicBezTo>
                  <a:pt x="1524985" y="466167"/>
                  <a:pt x="1497460" y="454326"/>
                  <a:pt x="1476478" y="430644"/>
                </a:cubicBezTo>
                <a:lnTo>
                  <a:pt x="1476478" y="589564"/>
                </a:lnTo>
                <a:lnTo>
                  <a:pt x="1386423" y="589564"/>
                </a:lnTo>
                <a:lnTo>
                  <a:pt x="1386423" y="122774"/>
                </a:lnTo>
                <a:lnTo>
                  <a:pt x="1469934" y="122774"/>
                </a:lnTo>
                <a:lnTo>
                  <a:pt x="1473050" y="155805"/>
                </a:lnTo>
                <a:cubicBezTo>
                  <a:pt x="1494863" y="129630"/>
                  <a:pt x="1523323" y="116542"/>
                  <a:pt x="1558431" y="116542"/>
                </a:cubicBezTo>
                <a:close/>
                <a:moveTo>
                  <a:pt x="817257" y="116542"/>
                </a:moveTo>
                <a:cubicBezTo>
                  <a:pt x="862752" y="116542"/>
                  <a:pt x="899886" y="130461"/>
                  <a:pt x="928658" y="158298"/>
                </a:cubicBezTo>
                <a:cubicBezTo>
                  <a:pt x="957430" y="186135"/>
                  <a:pt x="973477" y="223943"/>
                  <a:pt x="976801" y="271723"/>
                </a:cubicBezTo>
                <a:lnTo>
                  <a:pt x="977424" y="294782"/>
                </a:lnTo>
                <a:cubicBezTo>
                  <a:pt x="977424" y="346510"/>
                  <a:pt x="962987" y="388005"/>
                  <a:pt x="934111" y="419270"/>
                </a:cubicBezTo>
                <a:cubicBezTo>
                  <a:pt x="905235" y="450535"/>
                  <a:pt x="866492" y="466167"/>
                  <a:pt x="817881" y="466167"/>
                </a:cubicBezTo>
                <a:cubicBezTo>
                  <a:pt x="769270" y="466167"/>
                  <a:pt x="730474" y="450587"/>
                  <a:pt x="701495" y="419426"/>
                </a:cubicBezTo>
                <a:cubicBezTo>
                  <a:pt x="672515" y="388265"/>
                  <a:pt x="658025" y="345886"/>
                  <a:pt x="658025" y="292290"/>
                </a:cubicBezTo>
                <a:lnTo>
                  <a:pt x="658025" y="288239"/>
                </a:lnTo>
                <a:cubicBezTo>
                  <a:pt x="658025" y="254793"/>
                  <a:pt x="664465" y="224982"/>
                  <a:pt x="677345" y="198807"/>
                </a:cubicBezTo>
                <a:cubicBezTo>
                  <a:pt x="690225" y="172632"/>
                  <a:pt x="708766" y="152377"/>
                  <a:pt x="732967" y="138043"/>
                </a:cubicBezTo>
                <a:cubicBezTo>
                  <a:pt x="757169" y="123709"/>
                  <a:pt x="785266" y="116542"/>
                  <a:pt x="817257" y="116542"/>
                </a:cubicBezTo>
                <a:close/>
                <a:moveTo>
                  <a:pt x="606108" y="116542"/>
                </a:moveTo>
                <a:cubicBezTo>
                  <a:pt x="616079" y="116542"/>
                  <a:pt x="625427" y="117892"/>
                  <a:pt x="634152" y="120593"/>
                </a:cubicBezTo>
                <a:lnTo>
                  <a:pt x="632906" y="207220"/>
                </a:lnTo>
                <a:cubicBezTo>
                  <a:pt x="620649" y="205558"/>
                  <a:pt x="609847" y="204727"/>
                  <a:pt x="600499" y="204727"/>
                </a:cubicBezTo>
                <a:cubicBezTo>
                  <a:pt x="566429" y="204727"/>
                  <a:pt x="544097" y="216257"/>
                  <a:pt x="533503" y="239316"/>
                </a:cubicBezTo>
                <a:lnTo>
                  <a:pt x="533503" y="459935"/>
                </a:lnTo>
                <a:lnTo>
                  <a:pt x="443448" y="459935"/>
                </a:lnTo>
                <a:lnTo>
                  <a:pt x="443448" y="122774"/>
                </a:lnTo>
                <a:lnTo>
                  <a:pt x="528517" y="122774"/>
                </a:lnTo>
                <a:lnTo>
                  <a:pt x="531010" y="162972"/>
                </a:lnTo>
                <a:cubicBezTo>
                  <a:pt x="549083" y="132019"/>
                  <a:pt x="574116" y="116542"/>
                  <a:pt x="606108" y="116542"/>
                </a:cubicBezTo>
                <a:close/>
                <a:moveTo>
                  <a:pt x="2488328" y="1558"/>
                </a:moveTo>
                <a:lnTo>
                  <a:pt x="2503285" y="1558"/>
                </a:lnTo>
                <a:lnTo>
                  <a:pt x="2503285" y="75721"/>
                </a:lnTo>
                <a:lnTo>
                  <a:pt x="2494560" y="75721"/>
                </a:lnTo>
                <a:cubicBezTo>
                  <a:pt x="2453843" y="76345"/>
                  <a:pt x="2421072" y="86939"/>
                  <a:pt x="2396247" y="107505"/>
                </a:cubicBezTo>
                <a:cubicBezTo>
                  <a:pt x="2371422" y="128072"/>
                  <a:pt x="2356517" y="156636"/>
                  <a:pt x="2351531" y="193198"/>
                </a:cubicBezTo>
                <a:cubicBezTo>
                  <a:pt x="2375629" y="168685"/>
                  <a:pt x="2406063" y="156428"/>
                  <a:pt x="2442833" y="156428"/>
                </a:cubicBezTo>
                <a:cubicBezTo>
                  <a:pt x="2482303" y="156428"/>
                  <a:pt x="2513672" y="170554"/>
                  <a:pt x="2536939" y="198807"/>
                </a:cubicBezTo>
                <a:cubicBezTo>
                  <a:pt x="2560205" y="227059"/>
                  <a:pt x="2571839" y="264245"/>
                  <a:pt x="2571839" y="310363"/>
                </a:cubicBezTo>
                <a:cubicBezTo>
                  <a:pt x="2571839" y="339862"/>
                  <a:pt x="2565451" y="366556"/>
                  <a:pt x="2552675" y="390446"/>
                </a:cubicBezTo>
                <a:cubicBezTo>
                  <a:pt x="2539899" y="414336"/>
                  <a:pt x="2521826" y="432929"/>
                  <a:pt x="2498455" y="446224"/>
                </a:cubicBezTo>
                <a:cubicBezTo>
                  <a:pt x="2475084" y="459520"/>
                  <a:pt x="2448650" y="466167"/>
                  <a:pt x="2419150" y="466167"/>
                </a:cubicBezTo>
                <a:cubicBezTo>
                  <a:pt x="2371370" y="466167"/>
                  <a:pt x="2332783" y="449548"/>
                  <a:pt x="2303388" y="416310"/>
                </a:cubicBezTo>
                <a:cubicBezTo>
                  <a:pt x="2273993" y="383072"/>
                  <a:pt x="2259295" y="338719"/>
                  <a:pt x="2259295" y="283253"/>
                </a:cubicBezTo>
                <a:lnTo>
                  <a:pt x="2259295" y="250846"/>
                </a:lnTo>
                <a:cubicBezTo>
                  <a:pt x="2259295" y="201611"/>
                  <a:pt x="2268591" y="158142"/>
                  <a:pt x="2287184" y="120437"/>
                </a:cubicBezTo>
                <a:cubicBezTo>
                  <a:pt x="2305777" y="82733"/>
                  <a:pt x="2332471" y="53545"/>
                  <a:pt x="2367268" y="32875"/>
                </a:cubicBezTo>
                <a:cubicBezTo>
                  <a:pt x="2402064" y="12205"/>
                  <a:pt x="2442417" y="1766"/>
                  <a:pt x="2488328" y="1558"/>
                </a:cubicBezTo>
                <a:close/>
                <a:moveTo>
                  <a:pt x="2040374" y="0"/>
                </a:moveTo>
                <a:cubicBezTo>
                  <a:pt x="2088362" y="0"/>
                  <a:pt x="2125962" y="11478"/>
                  <a:pt x="2153176" y="34433"/>
                </a:cubicBezTo>
                <a:cubicBezTo>
                  <a:pt x="2180390" y="57388"/>
                  <a:pt x="2193997" y="89017"/>
                  <a:pt x="2193997" y="129318"/>
                </a:cubicBezTo>
                <a:cubicBezTo>
                  <a:pt x="2193997" y="150092"/>
                  <a:pt x="2187661" y="169204"/>
                  <a:pt x="2174989" y="186654"/>
                </a:cubicBezTo>
                <a:cubicBezTo>
                  <a:pt x="2162317" y="204104"/>
                  <a:pt x="2145697" y="217503"/>
                  <a:pt x="2125131" y="226852"/>
                </a:cubicBezTo>
                <a:cubicBezTo>
                  <a:pt x="2150683" y="235992"/>
                  <a:pt x="2169743" y="249703"/>
                  <a:pt x="2182311" y="267984"/>
                </a:cubicBezTo>
                <a:cubicBezTo>
                  <a:pt x="2194880" y="286265"/>
                  <a:pt x="2201164" y="307870"/>
                  <a:pt x="2201164" y="332799"/>
                </a:cubicBezTo>
                <a:cubicBezTo>
                  <a:pt x="2201164" y="373100"/>
                  <a:pt x="2186466" y="405404"/>
                  <a:pt x="2157071" y="429709"/>
                </a:cubicBezTo>
                <a:cubicBezTo>
                  <a:pt x="2127676" y="454015"/>
                  <a:pt x="2088777" y="466167"/>
                  <a:pt x="2040374" y="466167"/>
                </a:cubicBezTo>
                <a:cubicBezTo>
                  <a:pt x="1995086" y="466167"/>
                  <a:pt x="1958057" y="454222"/>
                  <a:pt x="1929285" y="430332"/>
                </a:cubicBezTo>
                <a:cubicBezTo>
                  <a:pt x="1900513" y="406442"/>
                  <a:pt x="1886127" y="374866"/>
                  <a:pt x="1886127" y="335603"/>
                </a:cubicBezTo>
                <a:lnTo>
                  <a:pt x="1976182" y="335603"/>
                </a:lnTo>
                <a:cubicBezTo>
                  <a:pt x="1976182" y="352638"/>
                  <a:pt x="1982570" y="366556"/>
                  <a:pt x="1995346" y="377359"/>
                </a:cubicBezTo>
                <a:cubicBezTo>
                  <a:pt x="2008122" y="388161"/>
                  <a:pt x="2023858" y="393562"/>
                  <a:pt x="2042555" y="393562"/>
                </a:cubicBezTo>
                <a:cubicBezTo>
                  <a:pt x="2063952" y="393562"/>
                  <a:pt x="2080727" y="387902"/>
                  <a:pt x="2092880" y="376580"/>
                </a:cubicBezTo>
                <a:cubicBezTo>
                  <a:pt x="2105032" y="365258"/>
                  <a:pt x="2111109" y="350249"/>
                  <a:pt x="2111109" y="331552"/>
                </a:cubicBezTo>
                <a:cubicBezTo>
                  <a:pt x="2111109" y="286265"/>
                  <a:pt x="2086180" y="263622"/>
                  <a:pt x="2036323" y="263622"/>
                </a:cubicBezTo>
                <a:lnTo>
                  <a:pt x="1988646" y="263622"/>
                </a:lnTo>
                <a:lnTo>
                  <a:pt x="1988646" y="193198"/>
                </a:lnTo>
                <a:lnTo>
                  <a:pt x="2036634" y="193198"/>
                </a:lnTo>
                <a:cubicBezTo>
                  <a:pt x="2059486" y="193198"/>
                  <a:pt x="2076416" y="187485"/>
                  <a:pt x="2087427" y="176059"/>
                </a:cubicBezTo>
                <a:cubicBezTo>
                  <a:pt x="2098437" y="164634"/>
                  <a:pt x="2103942" y="149469"/>
                  <a:pt x="2103942" y="130565"/>
                </a:cubicBezTo>
                <a:cubicBezTo>
                  <a:pt x="2103942" y="112283"/>
                  <a:pt x="2098489" y="98053"/>
                  <a:pt x="2087583" y="87874"/>
                </a:cubicBezTo>
                <a:cubicBezTo>
                  <a:pt x="2076676" y="77695"/>
                  <a:pt x="2061667" y="72605"/>
                  <a:pt x="2042555" y="72605"/>
                </a:cubicBezTo>
                <a:cubicBezTo>
                  <a:pt x="2025312" y="72605"/>
                  <a:pt x="2010875" y="77331"/>
                  <a:pt x="1999241" y="86783"/>
                </a:cubicBezTo>
                <a:cubicBezTo>
                  <a:pt x="1987608" y="96236"/>
                  <a:pt x="1981791" y="108544"/>
                  <a:pt x="1981791" y="123709"/>
                </a:cubicBezTo>
                <a:lnTo>
                  <a:pt x="1891736" y="123709"/>
                </a:lnTo>
                <a:cubicBezTo>
                  <a:pt x="1891736" y="100027"/>
                  <a:pt x="1898124" y="78786"/>
                  <a:pt x="1910900" y="59985"/>
                </a:cubicBezTo>
                <a:cubicBezTo>
                  <a:pt x="1923676" y="41185"/>
                  <a:pt x="1941542" y="26487"/>
                  <a:pt x="1964497" y="15892"/>
                </a:cubicBezTo>
                <a:cubicBezTo>
                  <a:pt x="1987452" y="5298"/>
                  <a:pt x="2012744" y="0"/>
                  <a:pt x="2040374" y="0"/>
                </a:cubicBezTo>
                <a:close/>
                <a:moveTo>
                  <a:pt x="190082" y="0"/>
                </a:moveTo>
                <a:cubicBezTo>
                  <a:pt x="243886" y="0"/>
                  <a:pt x="285953" y="12828"/>
                  <a:pt x="316283" y="38484"/>
                </a:cubicBezTo>
                <a:cubicBezTo>
                  <a:pt x="346613" y="64140"/>
                  <a:pt x="364583" y="101481"/>
                  <a:pt x="370192" y="150508"/>
                </a:cubicBezTo>
                <a:lnTo>
                  <a:pt x="279202" y="150508"/>
                </a:lnTo>
                <a:cubicBezTo>
                  <a:pt x="275047" y="124540"/>
                  <a:pt x="265855" y="105532"/>
                  <a:pt x="251625" y="93483"/>
                </a:cubicBezTo>
                <a:cubicBezTo>
                  <a:pt x="237394" y="81434"/>
                  <a:pt x="217815" y="75410"/>
                  <a:pt x="192886" y="75410"/>
                </a:cubicBezTo>
                <a:cubicBezTo>
                  <a:pt x="161102" y="75410"/>
                  <a:pt x="136901" y="87355"/>
                  <a:pt x="120281" y="111245"/>
                </a:cubicBezTo>
                <a:cubicBezTo>
                  <a:pt x="103662" y="135135"/>
                  <a:pt x="95249" y="170658"/>
                  <a:pt x="95041" y="217815"/>
                </a:cubicBezTo>
                <a:lnTo>
                  <a:pt x="95041" y="246795"/>
                </a:lnTo>
                <a:cubicBezTo>
                  <a:pt x="95041" y="294367"/>
                  <a:pt x="104078" y="330306"/>
                  <a:pt x="122151" y="354611"/>
                </a:cubicBezTo>
                <a:cubicBezTo>
                  <a:pt x="140224" y="378917"/>
                  <a:pt x="166711" y="391070"/>
                  <a:pt x="201611" y="391070"/>
                </a:cubicBezTo>
                <a:cubicBezTo>
                  <a:pt x="236719" y="391070"/>
                  <a:pt x="261752" y="383591"/>
                  <a:pt x="276709" y="368634"/>
                </a:cubicBezTo>
                <a:lnTo>
                  <a:pt x="276709" y="290420"/>
                </a:lnTo>
                <a:lnTo>
                  <a:pt x="191640" y="290420"/>
                </a:lnTo>
                <a:lnTo>
                  <a:pt x="191640" y="221554"/>
                </a:lnTo>
                <a:lnTo>
                  <a:pt x="370192" y="221554"/>
                </a:lnTo>
                <a:lnTo>
                  <a:pt x="370192" y="402599"/>
                </a:lnTo>
                <a:cubicBezTo>
                  <a:pt x="353365" y="422750"/>
                  <a:pt x="329579" y="438382"/>
                  <a:pt x="298833" y="449496"/>
                </a:cubicBezTo>
                <a:cubicBezTo>
                  <a:pt x="268088" y="460610"/>
                  <a:pt x="234019" y="466167"/>
                  <a:pt x="196626" y="466167"/>
                </a:cubicBezTo>
                <a:cubicBezTo>
                  <a:pt x="157363" y="466167"/>
                  <a:pt x="122930" y="457598"/>
                  <a:pt x="93327" y="440460"/>
                </a:cubicBezTo>
                <a:cubicBezTo>
                  <a:pt x="63724" y="423321"/>
                  <a:pt x="40873" y="398444"/>
                  <a:pt x="24773" y="365829"/>
                </a:cubicBezTo>
                <a:cubicBezTo>
                  <a:pt x="8673" y="333214"/>
                  <a:pt x="416" y="294886"/>
                  <a:pt x="0" y="250846"/>
                </a:cubicBezTo>
                <a:lnTo>
                  <a:pt x="0" y="219996"/>
                </a:lnTo>
                <a:cubicBezTo>
                  <a:pt x="0" y="174709"/>
                  <a:pt x="7635" y="135498"/>
                  <a:pt x="22904" y="102364"/>
                </a:cubicBezTo>
                <a:cubicBezTo>
                  <a:pt x="38173" y="69230"/>
                  <a:pt x="60193" y="43885"/>
                  <a:pt x="88965" y="26331"/>
                </a:cubicBezTo>
                <a:cubicBezTo>
                  <a:pt x="117737" y="8777"/>
                  <a:pt x="151442" y="0"/>
                  <a:pt x="1900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TextBox 29">
            <a:extLst>
              <a:ext uri="{FF2B5EF4-FFF2-40B4-BE49-F238E27FC236}">
                <a16:creationId xmlns:a16="http://schemas.microsoft.com/office/drawing/2014/main" id="{BFC62859-3FA5-46E1-8A30-1D0A93C5415D}"/>
              </a:ext>
            </a:extLst>
          </p:cNvPr>
          <p:cNvSpPr txBox="1"/>
          <p:nvPr/>
        </p:nvSpPr>
        <p:spPr>
          <a:xfrm>
            <a:off x="4674302" y="429768"/>
            <a:ext cx="2855714" cy="521047"/>
          </a:xfrm>
          <a:custGeom>
            <a:avLst/>
            <a:gdLst/>
            <a:ahLst/>
            <a:cxnLst/>
            <a:rect l="l" t="t" r="r" b="b"/>
            <a:pathLst>
              <a:path w="2855714" h="521047">
                <a:moveTo>
                  <a:pt x="1716137" y="224024"/>
                </a:moveTo>
                <a:cubicBezTo>
                  <a:pt x="1685329" y="224024"/>
                  <a:pt x="1664121" y="236637"/>
                  <a:pt x="1652513" y="261863"/>
                </a:cubicBezTo>
                <a:lnTo>
                  <a:pt x="1652513" y="404850"/>
                </a:lnTo>
                <a:cubicBezTo>
                  <a:pt x="1664344" y="430299"/>
                  <a:pt x="1685776" y="443024"/>
                  <a:pt x="1716806" y="443024"/>
                </a:cubicBezTo>
                <a:cubicBezTo>
                  <a:pt x="1748060" y="443024"/>
                  <a:pt x="1768598" y="427620"/>
                  <a:pt x="1778421" y="396813"/>
                </a:cubicBezTo>
                <a:cubicBezTo>
                  <a:pt x="1783109" y="382079"/>
                  <a:pt x="1785453" y="359643"/>
                  <a:pt x="1785453" y="329506"/>
                </a:cubicBezTo>
                <a:cubicBezTo>
                  <a:pt x="1785453" y="292894"/>
                  <a:pt x="1779649" y="266161"/>
                  <a:pt x="1768040" y="249306"/>
                </a:cubicBezTo>
                <a:cubicBezTo>
                  <a:pt x="1756432" y="232451"/>
                  <a:pt x="1739131" y="224024"/>
                  <a:pt x="1716137" y="224024"/>
                </a:cubicBezTo>
                <a:close/>
                <a:moveTo>
                  <a:pt x="2101973" y="223354"/>
                </a:moveTo>
                <a:cubicBezTo>
                  <a:pt x="2082775" y="223354"/>
                  <a:pt x="2067204" y="229857"/>
                  <a:pt x="2055260" y="242862"/>
                </a:cubicBezTo>
                <a:cubicBezTo>
                  <a:pt x="2043317" y="255868"/>
                  <a:pt x="2035671" y="274480"/>
                  <a:pt x="2032322" y="298698"/>
                </a:cubicBezTo>
                <a:lnTo>
                  <a:pt x="2166937" y="298698"/>
                </a:lnTo>
                <a:lnTo>
                  <a:pt x="2166937" y="290960"/>
                </a:lnTo>
                <a:cubicBezTo>
                  <a:pt x="2166490" y="269434"/>
                  <a:pt x="2160686" y="252785"/>
                  <a:pt x="2149524" y="241013"/>
                </a:cubicBezTo>
                <a:cubicBezTo>
                  <a:pt x="2138362" y="229240"/>
                  <a:pt x="2122512" y="223354"/>
                  <a:pt x="2101973" y="223354"/>
                </a:cubicBezTo>
                <a:close/>
                <a:moveTo>
                  <a:pt x="749423" y="223354"/>
                </a:moveTo>
                <a:cubicBezTo>
                  <a:pt x="730225" y="223354"/>
                  <a:pt x="714654" y="229857"/>
                  <a:pt x="702710" y="242862"/>
                </a:cubicBezTo>
                <a:cubicBezTo>
                  <a:pt x="690767" y="255868"/>
                  <a:pt x="683121" y="274480"/>
                  <a:pt x="679772" y="298698"/>
                </a:cubicBezTo>
                <a:lnTo>
                  <a:pt x="814387" y="298698"/>
                </a:lnTo>
                <a:lnTo>
                  <a:pt x="814387" y="290960"/>
                </a:lnTo>
                <a:cubicBezTo>
                  <a:pt x="813940" y="269434"/>
                  <a:pt x="808136" y="252785"/>
                  <a:pt x="796974" y="241013"/>
                </a:cubicBezTo>
                <a:cubicBezTo>
                  <a:pt x="785812" y="229240"/>
                  <a:pt x="769962" y="223354"/>
                  <a:pt x="749423" y="223354"/>
                </a:cubicBezTo>
                <a:close/>
                <a:moveTo>
                  <a:pt x="2703016" y="145331"/>
                </a:moveTo>
                <a:cubicBezTo>
                  <a:pt x="2749004" y="145331"/>
                  <a:pt x="2785783" y="156158"/>
                  <a:pt x="2813353" y="177812"/>
                </a:cubicBezTo>
                <a:cubicBezTo>
                  <a:pt x="2840924" y="199467"/>
                  <a:pt x="2854709" y="227595"/>
                  <a:pt x="2854709" y="262198"/>
                </a:cubicBezTo>
                <a:lnTo>
                  <a:pt x="2757933" y="262198"/>
                </a:lnTo>
                <a:cubicBezTo>
                  <a:pt x="2757933" y="248357"/>
                  <a:pt x="2753469" y="236916"/>
                  <a:pt x="2744539" y="227875"/>
                </a:cubicBezTo>
                <a:cubicBezTo>
                  <a:pt x="2735609" y="218833"/>
                  <a:pt x="2721657" y="214313"/>
                  <a:pt x="2702681" y="214313"/>
                </a:cubicBezTo>
                <a:cubicBezTo>
                  <a:pt x="2686384" y="214313"/>
                  <a:pt x="2673771" y="217996"/>
                  <a:pt x="2664841" y="225363"/>
                </a:cubicBezTo>
                <a:cubicBezTo>
                  <a:pt x="2655912" y="232730"/>
                  <a:pt x="2651447" y="242106"/>
                  <a:pt x="2651447" y="253492"/>
                </a:cubicBezTo>
                <a:cubicBezTo>
                  <a:pt x="2651447" y="264207"/>
                  <a:pt x="2656526" y="272858"/>
                  <a:pt x="2666683" y="279443"/>
                </a:cubicBezTo>
                <a:cubicBezTo>
                  <a:pt x="2676841" y="286029"/>
                  <a:pt x="2693975" y="291722"/>
                  <a:pt x="2718085" y="296521"/>
                </a:cubicBezTo>
                <a:cubicBezTo>
                  <a:pt x="2742195" y="301321"/>
                  <a:pt x="2762510" y="306735"/>
                  <a:pt x="2779030" y="312762"/>
                </a:cubicBezTo>
                <a:cubicBezTo>
                  <a:pt x="2830152" y="331515"/>
                  <a:pt x="2855714" y="363996"/>
                  <a:pt x="2855714" y="410208"/>
                </a:cubicBezTo>
                <a:cubicBezTo>
                  <a:pt x="2855714" y="443247"/>
                  <a:pt x="2841538" y="469981"/>
                  <a:pt x="2813186" y="490407"/>
                </a:cubicBezTo>
                <a:cubicBezTo>
                  <a:pt x="2784834" y="510834"/>
                  <a:pt x="2748222" y="521047"/>
                  <a:pt x="2703351" y="521047"/>
                </a:cubicBezTo>
                <a:cubicBezTo>
                  <a:pt x="2672990" y="521047"/>
                  <a:pt x="2646033" y="515634"/>
                  <a:pt x="2622481" y="504807"/>
                </a:cubicBezTo>
                <a:cubicBezTo>
                  <a:pt x="2598929" y="493979"/>
                  <a:pt x="2580456" y="479134"/>
                  <a:pt x="2567061" y="460270"/>
                </a:cubicBezTo>
                <a:cubicBezTo>
                  <a:pt x="2553667" y="441406"/>
                  <a:pt x="2546970" y="421035"/>
                  <a:pt x="2546970" y="399157"/>
                </a:cubicBezTo>
                <a:lnTo>
                  <a:pt x="2638722" y="399157"/>
                </a:lnTo>
                <a:cubicBezTo>
                  <a:pt x="2639615" y="416347"/>
                  <a:pt x="2645977" y="429518"/>
                  <a:pt x="2657809" y="438671"/>
                </a:cubicBezTo>
                <a:cubicBezTo>
                  <a:pt x="2669641" y="447824"/>
                  <a:pt x="2685491" y="452400"/>
                  <a:pt x="2705360" y="452400"/>
                </a:cubicBezTo>
                <a:cubicBezTo>
                  <a:pt x="2723889" y="452400"/>
                  <a:pt x="2737897" y="448884"/>
                  <a:pt x="2747385" y="441852"/>
                </a:cubicBezTo>
                <a:cubicBezTo>
                  <a:pt x="2756873" y="434820"/>
                  <a:pt x="2761617" y="425611"/>
                  <a:pt x="2761617" y="414226"/>
                </a:cubicBezTo>
                <a:cubicBezTo>
                  <a:pt x="2761617" y="402394"/>
                  <a:pt x="2755757" y="393074"/>
                  <a:pt x="2744037" y="386265"/>
                </a:cubicBezTo>
                <a:cubicBezTo>
                  <a:pt x="2732316" y="379456"/>
                  <a:pt x="2713508" y="373373"/>
                  <a:pt x="2687612" y="368015"/>
                </a:cubicBezTo>
                <a:cubicBezTo>
                  <a:pt x="2601441" y="349932"/>
                  <a:pt x="2558355" y="313320"/>
                  <a:pt x="2558355" y="258180"/>
                </a:cubicBezTo>
                <a:cubicBezTo>
                  <a:pt x="2558355" y="226033"/>
                  <a:pt x="2571694" y="199188"/>
                  <a:pt x="2598371" y="177645"/>
                </a:cubicBezTo>
                <a:cubicBezTo>
                  <a:pt x="2625049" y="156102"/>
                  <a:pt x="2659930" y="145331"/>
                  <a:pt x="2703016" y="145331"/>
                </a:cubicBezTo>
                <a:close/>
                <a:moveTo>
                  <a:pt x="2492536" y="145331"/>
                </a:moveTo>
                <a:cubicBezTo>
                  <a:pt x="2503251" y="145331"/>
                  <a:pt x="2513297" y="146782"/>
                  <a:pt x="2522673" y="149684"/>
                </a:cubicBezTo>
                <a:lnTo>
                  <a:pt x="2521334" y="242776"/>
                </a:lnTo>
                <a:cubicBezTo>
                  <a:pt x="2508163" y="240990"/>
                  <a:pt x="2496554" y="240097"/>
                  <a:pt x="2486508" y="240097"/>
                </a:cubicBezTo>
                <a:cubicBezTo>
                  <a:pt x="2449896" y="240097"/>
                  <a:pt x="2425898" y="252487"/>
                  <a:pt x="2414513" y="277267"/>
                </a:cubicBezTo>
                <a:lnTo>
                  <a:pt x="2414513" y="514350"/>
                </a:lnTo>
                <a:lnTo>
                  <a:pt x="2317737" y="514350"/>
                </a:lnTo>
                <a:lnTo>
                  <a:pt x="2317737" y="152028"/>
                </a:lnTo>
                <a:lnTo>
                  <a:pt x="2409155" y="152028"/>
                </a:lnTo>
                <a:lnTo>
                  <a:pt x="2411834" y="195225"/>
                </a:lnTo>
                <a:cubicBezTo>
                  <a:pt x="2431256" y="161962"/>
                  <a:pt x="2458156" y="145331"/>
                  <a:pt x="2492536" y="145331"/>
                </a:cubicBezTo>
                <a:close/>
                <a:moveTo>
                  <a:pt x="2102308" y="145331"/>
                </a:moveTo>
                <a:cubicBezTo>
                  <a:pt x="2151868" y="145331"/>
                  <a:pt x="2190880" y="160958"/>
                  <a:pt x="2219343" y="192212"/>
                </a:cubicBezTo>
                <a:cubicBezTo>
                  <a:pt x="2247806" y="223465"/>
                  <a:pt x="2262038" y="267779"/>
                  <a:pt x="2262038" y="325152"/>
                </a:cubicBezTo>
                <a:lnTo>
                  <a:pt x="2262038" y="364666"/>
                </a:lnTo>
                <a:lnTo>
                  <a:pt x="2031317" y="364666"/>
                </a:lnTo>
                <a:cubicBezTo>
                  <a:pt x="2034443" y="388330"/>
                  <a:pt x="2043875" y="407305"/>
                  <a:pt x="2059613" y="421593"/>
                </a:cubicBezTo>
                <a:cubicBezTo>
                  <a:pt x="2075352" y="435880"/>
                  <a:pt x="2095276" y="443024"/>
                  <a:pt x="2119386" y="443024"/>
                </a:cubicBezTo>
                <a:cubicBezTo>
                  <a:pt x="2156668" y="443024"/>
                  <a:pt x="2185801" y="429518"/>
                  <a:pt x="2206786" y="402506"/>
                </a:cubicBezTo>
                <a:lnTo>
                  <a:pt x="2254336" y="455749"/>
                </a:lnTo>
                <a:cubicBezTo>
                  <a:pt x="2239826" y="476287"/>
                  <a:pt x="2220180" y="492305"/>
                  <a:pt x="2195400" y="503802"/>
                </a:cubicBezTo>
                <a:cubicBezTo>
                  <a:pt x="2170620" y="515299"/>
                  <a:pt x="2143162" y="521047"/>
                  <a:pt x="2113024" y="521047"/>
                </a:cubicBezTo>
                <a:cubicBezTo>
                  <a:pt x="2059892" y="521047"/>
                  <a:pt x="2016639" y="504751"/>
                  <a:pt x="1983264" y="472157"/>
                </a:cubicBezTo>
                <a:cubicBezTo>
                  <a:pt x="1949890" y="439564"/>
                  <a:pt x="1933202" y="396143"/>
                  <a:pt x="1933202" y="341895"/>
                </a:cubicBezTo>
                <a:lnTo>
                  <a:pt x="1933202" y="332519"/>
                </a:lnTo>
                <a:cubicBezTo>
                  <a:pt x="1933202" y="296131"/>
                  <a:pt x="1940235" y="263593"/>
                  <a:pt x="1954299" y="234907"/>
                </a:cubicBezTo>
                <a:cubicBezTo>
                  <a:pt x="1968363" y="206220"/>
                  <a:pt x="1988287" y="184119"/>
                  <a:pt x="2014072" y="168604"/>
                </a:cubicBezTo>
                <a:cubicBezTo>
                  <a:pt x="2039856" y="153088"/>
                  <a:pt x="2069269" y="145331"/>
                  <a:pt x="2102308" y="145331"/>
                </a:cubicBezTo>
                <a:close/>
                <a:moveTo>
                  <a:pt x="1163091" y="145331"/>
                </a:moveTo>
                <a:cubicBezTo>
                  <a:pt x="1209749" y="145331"/>
                  <a:pt x="1241784" y="163748"/>
                  <a:pt x="1259197" y="200583"/>
                </a:cubicBezTo>
                <a:cubicBezTo>
                  <a:pt x="1284647" y="163748"/>
                  <a:pt x="1320923" y="145331"/>
                  <a:pt x="1368028" y="145331"/>
                </a:cubicBezTo>
                <a:cubicBezTo>
                  <a:pt x="1407318" y="145331"/>
                  <a:pt x="1436563" y="156772"/>
                  <a:pt x="1455762" y="179654"/>
                </a:cubicBezTo>
                <a:cubicBezTo>
                  <a:pt x="1474961" y="202537"/>
                  <a:pt x="1484560" y="236972"/>
                  <a:pt x="1484560" y="282960"/>
                </a:cubicBezTo>
                <a:lnTo>
                  <a:pt x="1484560" y="514350"/>
                </a:lnTo>
                <a:lnTo>
                  <a:pt x="1387450" y="514350"/>
                </a:lnTo>
                <a:lnTo>
                  <a:pt x="1387450" y="283294"/>
                </a:lnTo>
                <a:cubicBezTo>
                  <a:pt x="1387450" y="262756"/>
                  <a:pt x="1383431" y="247743"/>
                  <a:pt x="1375395" y="238255"/>
                </a:cubicBezTo>
                <a:cubicBezTo>
                  <a:pt x="1367358" y="228767"/>
                  <a:pt x="1353182" y="224024"/>
                  <a:pt x="1332867" y="224024"/>
                </a:cubicBezTo>
                <a:cubicBezTo>
                  <a:pt x="1303845" y="224024"/>
                  <a:pt x="1283754" y="237865"/>
                  <a:pt x="1272592" y="265547"/>
                </a:cubicBezTo>
                <a:lnTo>
                  <a:pt x="1272926" y="514350"/>
                </a:lnTo>
                <a:lnTo>
                  <a:pt x="1176151" y="514350"/>
                </a:lnTo>
                <a:lnTo>
                  <a:pt x="1176151" y="283629"/>
                </a:lnTo>
                <a:cubicBezTo>
                  <a:pt x="1176151" y="262644"/>
                  <a:pt x="1172021" y="247464"/>
                  <a:pt x="1163761" y="238088"/>
                </a:cubicBezTo>
                <a:cubicBezTo>
                  <a:pt x="1155501" y="228712"/>
                  <a:pt x="1141437" y="224024"/>
                  <a:pt x="1121568" y="224024"/>
                </a:cubicBezTo>
                <a:cubicBezTo>
                  <a:pt x="1094109" y="224024"/>
                  <a:pt x="1074241" y="235409"/>
                  <a:pt x="1061963" y="258180"/>
                </a:cubicBezTo>
                <a:lnTo>
                  <a:pt x="1061963" y="514350"/>
                </a:lnTo>
                <a:lnTo>
                  <a:pt x="965187" y="514350"/>
                </a:lnTo>
                <a:lnTo>
                  <a:pt x="965187" y="152028"/>
                </a:lnTo>
                <a:lnTo>
                  <a:pt x="1055935" y="152028"/>
                </a:lnTo>
                <a:lnTo>
                  <a:pt x="1058949" y="192546"/>
                </a:lnTo>
                <a:cubicBezTo>
                  <a:pt x="1084622" y="161069"/>
                  <a:pt x="1119336" y="145331"/>
                  <a:pt x="1163091" y="145331"/>
                </a:cubicBezTo>
                <a:close/>
                <a:moveTo>
                  <a:pt x="749758" y="145331"/>
                </a:moveTo>
                <a:cubicBezTo>
                  <a:pt x="799318" y="145331"/>
                  <a:pt x="838330" y="160958"/>
                  <a:pt x="866793" y="192212"/>
                </a:cubicBezTo>
                <a:cubicBezTo>
                  <a:pt x="895256" y="223465"/>
                  <a:pt x="909488" y="267779"/>
                  <a:pt x="909488" y="325152"/>
                </a:cubicBezTo>
                <a:lnTo>
                  <a:pt x="909488" y="364666"/>
                </a:lnTo>
                <a:lnTo>
                  <a:pt x="678767" y="364666"/>
                </a:lnTo>
                <a:cubicBezTo>
                  <a:pt x="681893" y="388330"/>
                  <a:pt x="691325" y="407305"/>
                  <a:pt x="707063" y="421593"/>
                </a:cubicBezTo>
                <a:cubicBezTo>
                  <a:pt x="722802" y="435880"/>
                  <a:pt x="742726" y="443024"/>
                  <a:pt x="766836" y="443024"/>
                </a:cubicBezTo>
                <a:cubicBezTo>
                  <a:pt x="804118" y="443024"/>
                  <a:pt x="833251" y="429518"/>
                  <a:pt x="854236" y="402506"/>
                </a:cubicBezTo>
                <a:lnTo>
                  <a:pt x="901786" y="455749"/>
                </a:lnTo>
                <a:cubicBezTo>
                  <a:pt x="887275" y="476287"/>
                  <a:pt x="867630" y="492305"/>
                  <a:pt x="842850" y="503802"/>
                </a:cubicBezTo>
                <a:cubicBezTo>
                  <a:pt x="818070" y="515299"/>
                  <a:pt x="790612" y="521047"/>
                  <a:pt x="760474" y="521047"/>
                </a:cubicBezTo>
                <a:cubicBezTo>
                  <a:pt x="707342" y="521047"/>
                  <a:pt x="664089" y="504751"/>
                  <a:pt x="630714" y="472157"/>
                </a:cubicBezTo>
                <a:cubicBezTo>
                  <a:pt x="597340" y="439564"/>
                  <a:pt x="580652" y="396143"/>
                  <a:pt x="580652" y="341895"/>
                </a:cubicBezTo>
                <a:lnTo>
                  <a:pt x="580652" y="332519"/>
                </a:lnTo>
                <a:cubicBezTo>
                  <a:pt x="580652" y="296131"/>
                  <a:pt x="587684" y="263593"/>
                  <a:pt x="601749" y="234907"/>
                </a:cubicBezTo>
                <a:cubicBezTo>
                  <a:pt x="615813" y="206220"/>
                  <a:pt x="635737" y="184119"/>
                  <a:pt x="661522" y="168604"/>
                </a:cubicBezTo>
                <a:cubicBezTo>
                  <a:pt x="687306" y="153088"/>
                  <a:pt x="716719" y="145331"/>
                  <a:pt x="749758" y="145331"/>
                </a:cubicBezTo>
                <a:close/>
                <a:moveTo>
                  <a:pt x="0" y="26789"/>
                </a:moveTo>
                <a:lnTo>
                  <a:pt x="131266" y="26789"/>
                </a:lnTo>
                <a:lnTo>
                  <a:pt x="256505" y="380405"/>
                </a:lnTo>
                <a:lnTo>
                  <a:pt x="381074" y="26789"/>
                </a:lnTo>
                <a:lnTo>
                  <a:pt x="513010" y="26789"/>
                </a:lnTo>
                <a:lnTo>
                  <a:pt x="513010" y="514350"/>
                </a:lnTo>
                <a:lnTo>
                  <a:pt x="412216" y="514350"/>
                </a:lnTo>
                <a:lnTo>
                  <a:pt x="412216" y="381074"/>
                </a:lnTo>
                <a:lnTo>
                  <a:pt x="422262" y="151023"/>
                </a:lnTo>
                <a:lnTo>
                  <a:pt x="290661" y="514350"/>
                </a:lnTo>
                <a:lnTo>
                  <a:pt x="221679" y="514350"/>
                </a:lnTo>
                <a:lnTo>
                  <a:pt x="90412" y="151358"/>
                </a:lnTo>
                <a:lnTo>
                  <a:pt x="100458" y="381074"/>
                </a:lnTo>
                <a:lnTo>
                  <a:pt x="100458" y="514350"/>
                </a:lnTo>
                <a:lnTo>
                  <a:pt x="0" y="514350"/>
                </a:lnTo>
                <a:close/>
                <a:moveTo>
                  <a:pt x="1555737" y="0"/>
                </a:moveTo>
                <a:lnTo>
                  <a:pt x="1652513" y="0"/>
                </a:lnTo>
                <a:lnTo>
                  <a:pt x="1652513" y="184510"/>
                </a:lnTo>
                <a:cubicBezTo>
                  <a:pt x="1674837" y="158390"/>
                  <a:pt x="1704193" y="145331"/>
                  <a:pt x="1740582" y="145331"/>
                </a:cubicBezTo>
                <a:cubicBezTo>
                  <a:pt x="1784784" y="145331"/>
                  <a:pt x="1819442" y="161572"/>
                  <a:pt x="1844557" y="194053"/>
                </a:cubicBezTo>
                <a:cubicBezTo>
                  <a:pt x="1869671" y="226535"/>
                  <a:pt x="1882229" y="272244"/>
                  <a:pt x="1882229" y="331180"/>
                </a:cubicBezTo>
                <a:lnTo>
                  <a:pt x="1882229" y="336538"/>
                </a:lnTo>
                <a:cubicBezTo>
                  <a:pt x="1882229" y="394581"/>
                  <a:pt x="1869839" y="439843"/>
                  <a:pt x="1845059" y="472325"/>
                </a:cubicBezTo>
                <a:cubicBezTo>
                  <a:pt x="1820279" y="504807"/>
                  <a:pt x="1785677" y="521047"/>
                  <a:pt x="1741251" y="521047"/>
                </a:cubicBezTo>
                <a:cubicBezTo>
                  <a:pt x="1701961" y="521047"/>
                  <a:pt x="1670595" y="505979"/>
                  <a:pt x="1647155" y="475841"/>
                </a:cubicBezTo>
                <a:lnTo>
                  <a:pt x="1642802" y="514350"/>
                </a:lnTo>
                <a:lnTo>
                  <a:pt x="1555737" y="51435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400" b="1" dirty="0">
              <a:solidFill>
                <a:schemeClr val="bg1"/>
              </a:solidFill>
              <a:latin typeface="Roboto" panose="02000000000000000000" pitchFamily="2" charset="0"/>
            </a:endParaRPr>
          </a:p>
        </p:txBody>
      </p:sp>
      <p:sp>
        <p:nvSpPr>
          <p:cNvPr id="48" name="TextBox 47">
            <a:extLst>
              <a:ext uri="{FF2B5EF4-FFF2-40B4-BE49-F238E27FC236}">
                <a16:creationId xmlns:a16="http://schemas.microsoft.com/office/drawing/2014/main" id="{D5F602F7-0EF7-4EBC-9C09-2DAF7DBDD683}"/>
              </a:ext>
            </a:extLst>
          </p:cNvPr>
          <p:cNvSpPr txBox="1"/>
          <p:nvPr/>
        </p:nvSpPr>
        <p:spPr>
          <a:xfrm>
            <a:off x="4762297" y="3679803"/>
            <a:ext cx="6925186" cy="553998"/>
          </a:xfrm>
          <a:prstGeom prst="rect">
            <a:avLst/>
          </a:prstGeom>
          <a:noFill/>
        </p:spPr>
        <p:txBody>
          <a:bodyPr wrap="square" rtlCol="0">
            <a:spAutoFit/>
          </a:bodyPr>
          <a:lstStyle/>
          <a:p>
            <a:r>
              <a:rPr lang="en-US" sz="3000" dirty="0">
                <a:solidFill>
                  <a:schemeClr val="bg1"/>
                </a:solidFill>
                <a:ea typeface="Roboto" panose="02000000000000000000" pitchFamily="2" charset="0"/>
              </a:rPr>
              <a:t>Phạm </a:t>
            </a:r>
            <a:r>
              <a:rPr lang="en-US" sz="3000" dirty="0" err="1">
                <a:solidFill>
                  <a:schemeClr val="bg1"/>
                </a:solidFill>
                <a:ea typeface="Roboto" panose="02000000000000000000" pitchFamily="2" charset="0"/>
              </a:rPr>
              <a:t>Tuyết</a:t>
            </a:r>
            <a:r>
              <a:rPr lang="en-US" sz="3000" dirty="0">
                <a:solidFill>
                  <a:schemeClr val="bg1"/>
                </a:solidFill>
                <a:ea typeface="Roboto" panose="02000000000000000000" pitchFamily="2" charset="0"/>
              </a:rPr>
              <a:t> </a:t>
            </a:r>
            <a:r>
              <a:rPr lang="en-US" sz="3000" dirty="0" err="1">
                <a:solidFill>
                  <a:schemeClr val="bg1"/>
                </a:solidFill>
                <a:ea typeface="Roboto" panose="02000000000000000000" pitchFamily="2" charset="0"/>
              </a:rPr>
              <a:t>Ngân</a:t>
            </a:r>
            <a:r>
              <a:rPr lang="en-US" sz="3000" dirty="0">
                <a:solidFill>
                  <a:schemeClr val="bg1"/>
                </a:solidFill>
                <a:ea typeface="Roboto" panose="02000000000000000000" pitchFamily="2" charset="0"/>
              </a:rPr>
              <a:t> – IELSIU19048</a:t>
            </a:r>
          </a:p>
        </p:txBody>
      </p:sp>
      <p:grpSp>
        <p:nvGrpSpPr>
          <p:cNvPr id="56" name="Group 55">
            <a:extLst>
              <a:ext uri="{FF2B5EF4-FFF2-40B4-BE49-F238E27FC236}">
                <a16:creationId xmlns:a16="http://schemas.microsoft.com/office/drawing/2014/main" id="{15F9C92F-C980-4A2F-845D-EA696AF4999A}"/>
              </a:ext>
            </a:extLst>
          </p:cNvPr>
          <p:cNvGrpSpPr/>
          <p:nvPr/>
        </p:nvGrpSpPr>
        <p:grpSpPr>
          <a:xfrm>
            <a:off x="3998168" y="3597233"/>
            <a:ext cx="719139" cy="719139"/>
            <a:chOff x="6110662" y="4083844"/>
            <a:chExt cx="719139" cy="719139"/>
          </a:xfrm>
        </p:grpSpPr>
        <p:sp>
          <p:nvSpPr>
            <p:cNvPr id="57" name="Oval 56">
              <a:extLst>
                <a:ext uri="{FF2B5EF4-FFF2-40B4-BE49-F238E27FC236}">
                  <a16:creationId xmlns:a16="http://schemas.microsoft.com/office/drawing/2014/main" id="{FC839EB0-8FEF-4937-A2B9-12600A6F3C22}"/>
                </a:ext>
              </a:extLst>
            </p:cNvPr>
            <p:cNvSpPr/>
            <p:nvPr/>
          </p:nvSpPr>
          <p:spPr>
            <a:xfrm>
              <a:off x="6110662" y="4083844"/>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A31A1004-1353-4995-81B5-32484C98B0CA}"/>
                </a:ext>
              </a:extLst>
            </p:cNvPr>
            <p:cNvSpPr txBox="1"/>
            <p:nvPr/>
          </p:nvSpPr>
          <p:spPr>
            <a:xfrm>
              <a:off x="6285898" y="4314695"/>
              <a:ext cx="368666" cy="257436"/>
            </a:xfrm>
            <a:custGeom>
              <a:avLst/>
              <a:gdLst/>
              <a:ahLst/>
              <a:cxnLst/>
              <a:rect l="l" t="t" r="r" b="b"/>
              <a:pathLst>
                <a:path w="368666"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279871" y="0"/>
                  </a:moveTo>
                  <a:cubicBezTo>
                    <a:pt x="306372" y="0"/>
                    <a:pt x="327137" y="6339"/>
                    <a:pt x="342165" y="19015"/>
                  </a:cubicBezTo>
                  <a:cubicBezTo>
                    <a:pt x="357194" y="31692"/>
                    <a:pt x="364708" y="49159"/>
                    <a:pt x="364708" y="71415"/>
                  </a:cubicBezTo>
                  <a:cubicBezTo>
                    <a:pt x="364708" y="82887"/>
                    <a:pt x="361209" y="93441"/>
                    <a:pt x="354211" y="103078"/>
                  </a:cubicBezTo>
                  <a:cubicBezTo>
                    <a:pt x="347213" y="112714"/>
                    <a:pt x="338035" y="120114"/>
                    <a:pt x="326678" y="125276"/>
                  </a:cubicBezTo>
                  <a:cubicBezTo>
                    <a:pt x="340789" y="130324"/>
                    <a:pt x="351314" y="137896"/>
                    <a:pt x="358255" y="147991"/>
                  </a:cubicBezTo>
                  <a:cubicBezTo>
                    <a:pt x="365196" y="158087"/>
                    <a:pt x="368666" y="170018"/>
                    <a:pt x="368666" y="183784"/>
                  </a:cubicBezTo>
                  <a:cubicBezTo>
                    <a:pt x="368666" y="206040"/>
                    <a:pt x="360549" y="223880"/>
                    <a:pt x="344316" y="237302"/>
                  </a:cubicBezTo>
                  <a:cubicBezTo>
                    <a:pt x="328083" y="250725"/>
                    <a:pt x="306602" y="257436"/>
                    <a:pt x="279871" y="257436"/>
                  </a:cubicBezTo>
                  <a:cubicBezTo>
                    <a:pt x="254862" y="257436"/>
                    <a:pt x="234413" y="250839"/>
                    <a:pt x="218524" y="237646"/>
                  </a:cubicBezTo>
                  <a:cubicBezTo>
                    <a:pt x="202635" y="224453"/>
                    <a:pt x="194691" y="207016"/>
                    <a:pt x="194691" y="185333"/>
                  </a:cubicBezTo>
                  <a:lnTo>
                    <a:pt x="244422" y="185333"/>
                  </a:lnTo>
                  <a:cubicBezTo>
                    <a:pt x="244422" y="194740"/>
                    <a:pt x="247950" y="202427"/>
                    <a:pt x="255005" y="208392"/>
                  </a:cubicBezTo>
                  <a:cubicBezTo>
                    <a:pt x="262061" y="214358"/>
                    <a:pt x="270751" y="217341"/>
                    <a:pt x="281076" y="217341"/>
                  </a:cubicBezTo>
                  <a:cubicBezTo>
                    <a:pt x="292892" y="217341"/>
                    <a:pt x="302156" y="214214"/>
                    <a:pt x="308867" y="207962"/>
                  </a:cubicBezTo>
                  <a:cubicBezTo>
                    <a:pt x="315579" y="201710"/>
                    <a:pt x="318934" y="193421"/>
                    <a:pt x="318934" y="183096"/>
                  </a:cubicBezTo>
                  <a:cubicBezTo>
                    <a:pt x="318934" y="158087"/>
                    <a:pt x="305168" y="145582"/>
                    <a:pt x="277634" y="145582"/>
                  </a:cubicBezTo>
                  <a:lnTo>
                    <a:pt x="251306" y="145582"/>
                  </a:lnTo>
                  <a:lnTo>
                    <a:pt x="251306" y="106691"/>
                  </a:lnTo>
                  <a:lnTo>
                    <a:pt x="277806" y="106691"/>
                  </a:lnTo>
                  <a:cubicBezTo>
                    <a:pt x="290426" y="106691"/>
                    <a:pt x="299776" y="103537"/>
                    <a:pt x="305856" y="97227"/>
                  </a:cubicBezTo>
                  <a:cubicBezTo>
                    <a:pt x="311936" y="90917"/>
                    <a:pt x="314976" y="82543"/>
                    <a:pt x="314976" y="72103"/>
                  </a:cubicBezTo>
                  <a:cubicBezTo>
                    <a:pt x="314976" y="62007"/>
                    <a:pt x="311965" y="54149"/>
                    <a:pt x="305942" y="48528"/>
                  </a:cubicBezTo>
                  <a:cubicBezTo>
                    <a:pt x="299919" y="42906"/>
                    <a:pt x="291630" y="40096"/>
                    <a:pt x="281076" y="40096"/>
                  </a:cubicBezTo>
                  <a:cubicBezTo>
                    <a:pt x="271554" y="40096"/>
                    <a:pt x="263581" y="42705"/>
                    <a:pt x="257156" y="47925"/>
                  </a:cubicBezTo>
                  <a:cubicBezTo>
                    <a:pt x="250732" y="53145"/>
                    <a:pt x="247520" y="59942"/>
                    <a:pt x="247520" y="68317"/>
                  </a:cubicBezTo>
                  <a:lnTo>
                    <a:pt x="197788" y="68317"/>
                  </a:lnTo>
                  <a:cubicBezTo>
                    <a:pt x="197788" y="55239"/>
                    <a:pt x="201316" y="43509"/>
                    <a:pt x="208371" y="33126"/>
                  </a:cubicBezTo>
                  <a:cubicBezTo>
                    <a:pt x="215426" y="22744"/>
                    <a:pt x="225293" y="14627"/>
                    <a:pt x="237969" y="8777"/>
                  </a:cubicBezTo>
                  <a:cubicBezTo>
                    <a:pt x="250646" y="2926"/>
                    <a:pt x="264613" y="0"/>
                    <a:pt x="279871" y="0"/>
                  </a:cubicBez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800" b="1" dirty="0">
                <a:solidFill>
                  <a:schemeClr val="bg1"/>
                </a:solidFill>
                <a:latin typeface="Roboto" panose="02000000000000000000" pitchFamily="2" charset="0"/>
                <a:ea typeface="Roboto" panose="02000000000000000000" pitchFamily="2" charset="0"/>
              </a:endParaRPr>
            </a:p>
          </p:txBody>
        </p:sp>
      </p:grpSp>
      <p:sp>
        <p:nvSpPr>
          <p:cNvPr id="43" name="TextBox 42">
            <a:extLst>
              <a:ext uri="{FF2B5EF4-FFF2-40B4-BE49-F238E27FC236}">
                <a16:creationId xmlns:a16="http://schemas.microsoft.com/office/drawing/2014/main" id="{8A4471EA-D89F-4EAA-A183-D50F4DDE4BB1}"/>
              </a:ext>
            </a:extLst>
          </p:cNvPr>
          <p:cNvSpPr txBox="1"/>
          <p:nvPr/>
        </p:nvSpPr>
        <p:spPr>
          <a:xfrm>
            <a:off x="4762297" y="1922301"/>
            <a:ext cx="6925186" cy="553998"/>
          </a:xfrm>
          <a:prstGeom prst="rect">
            <a:avLst/>
          </a:prstGeom>
          <a:noFill/>
        </p:spPr>
        <p:txBody>
          <a:bodyPr wrap="square" rtlCol="0">
            <a:spAutoFit/>
          </a:bodyPr>
          <a:lstStyle/>
          <a:p>
            <a:r>
              <a:rPr lang="en-US" sz="3000" dirty="0">
                <a:solidFill>
                  <a:schemeClr val="bg1"/>
                </a:solidFill>
                <a:ea typeface="Roboto" panose="02000000000000000000" pitchFamily="2" charset="0"/>
              </a:rPr>
              <a:t>Nguyễn </a:t>
            </a:r>
            <a:r>
              <a:rPr lang="en-US" sz="3000" dirty="0" err="1">
                <a:solidFill>
                  <a:schemeClr val="bg1"/>
                </a:solidFill>
                <a:ea typeface="Roboto" panose="02000000000000000000" pitchFamily="2" charset="0"/>
              </a:rPr>
              <a:t>Bùi</a:t>
            </a:r>
            <a:r>
              <a:rPr lang="en-US" sz="3000" dirty="0">
                <a:solidFill>
                  <a:schemeClr val="bg1"/>
                </a:solidFill>
                <a:ea typeface="Roboto" panose="02000000000000000000" pitchFamily="2" charset="0"/>
              </a:rPr>
              <a:t> Thanh </a:t>
            </a:r>
            <a:r>
              <a:rPr lang="en-US" sz="3000" dirty="0" err="1">
                <a:solidFill>
                  <a:schemeClr val="bg1"/>
                </a:solidFill>
                <a:ea typeface="Roboto" panose="02000000000000000000" pitchFamily="2" charset="0"/>
              </a:rPr>
              <a:t>Trúc</a:t>
            </a:r>
            <a:r>
              <a:rPr lang="en-US" sz="3000" dirty="0">
                <a:solidFill>
                  <a:schemeClr val="bg1"/>
                </a:solidFill>
                <a:ea typeface="Roboto" panose="02000000000000000000" pitchFamily="2" charset="0"/>
              </a:rPr>
              <a:t> – IELSIU19083</a:t>
            </a:r>
          </a:p>
        </p:txBody>
      </p:sp>
      <p:grpSp>
        <p:nvGrpSpPr>
          <p:cNvPr id="59" name="Group 58">
            <a:extLst>
              <a:ext uri="{FF2B5EF4-FFF2-40B4-BE49-F238E27FC236}">
                <a16:creationId xmlns:a16="http://schemas.microsoft.com/office/drawing/2014/main" id="{AF0CFC1B-738B-4573-B131-E6FA621BDF29}"/>
              </a:ext>
            </a:extLst>
          </p:cNvPr>
          <p:cNvGrpSpPr/>
          <p:nvPr/>
        </p:nvGrpSpPr>
        <p:grpSpPr>
          <a:xfrm>
            <a:off x="3998168" y="1839731"/>
            <a:ext cx="719139" cy="719139"/>
            <a:chOff x="6110662" y="2055018"/>
            <a:chExt cx="719139" cy="719139"/>
          </a:xfrm>
        </p:grpSpPr>
        <p:sp>
          <p:nvSpPr>
            <p:cNvPr id="60" name="Oval 59">
              <a:extLst>
                <a:ext uri="{FF2B5EF4-FFF2-40B4-BE49-F238E27FC236}">
                  <a16:creationId xmlns:a16="http://schemas.microsoft.com/office/drawing/2014/main" id="{ADC2245B-205E-4A81-AEA9-D9E6BB94B956}"/>
                </a:ext>
              </a:extLst>
            </p:cNvPr>
            <p:cNvSpPr/>
            <p:nvPr/>
          </p:nvSpPr>
          <p:spPr>
            <a:xfrm>
              <a:off x="6110662" y="2055018"/>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F57C94CA-15AF-4378-9B52-DBFDA3B18714}"/>
                </a:ext>
              </a:extLst>
            </p:cNvPr>
            <p:cNvSpPr/>
            <p:nvPr/>
          </p:nvSpPr>
          <p:spPr>
            <a:xfrm>
              <a:off x="6309474" y="2285869"/>
              <a:ext cx="321515" cy="257436"/>
            </a:xfrm>
            <a:custGeom>
              <a:avLst/>
              <a:gdLst/>
              <a:ahLst/>
              <a:cxnLst/>
              <a:rect l="l" t="t" r="r" b="b"/>
              <a:pathLst>
                <a:path w="321515"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1"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316181" y="3098"/>
                  </a:moveTo>
                  <a:lnTo>
                    <a:pt x="321515" y="3098"/>
                  </a:lnTo>
                  <a:lnTo>
                    <a:pt x="321515" y="253994"/>
                  </a:lnTo>
                  <a:lnTo>
                    <a:pt x="271783" y="253994"/>
                  </a:lnTo>
                  <a:lnTo>
                    <a:pt x="271783" y="62294"/>
                  </a:lnTo>
                  <a:lnTo>
                    <a:pt x="212415" y="80707"/>
                  </a:lnTo>
                  <a:lnTo>
                    <a:pt x="212415" y="40268"/>
                  </a:ln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8"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4" name="TextBox 43">
            <a:extLst>
              <a:ext uri="{FF2B5EF4-FFF2-40B4-BE49-F238E27FC236}">
                <a16:creationId xmlns:a16="http://schemas.microsoft.com/office/drawing/2014/main" id="{434444FD-99B5-465F-896A-921AAB4E49DC}"/>
              </a:ext>
            </a:extLst>
          </p:cNvPr>
          <p:cNvSpPr txBox="1"/>
          <p:nvPr/>
        </p:nvSpPr>
        <p:spPr>
          <a:xfrm>
            <a:off x="4762297" y="2801052"/>
            <a:ext cx="6925186" cy="553998"/>
          </a:xfrm>
          <a:prstGeom prst="rect">
            <a:avLst/>
          </a:prstGeom>
          <a:noFill/>
        </p:spPr>
        <p:txBody>
          <a:bodyPr wrap="square" rtlCol="0">
            <a:spAutoFit/>
          </a:bodyPr>
          <a:lstStyle/>
          <a:p>
            <a:r>
              <a:rPr lang="en-US" sz="3000" dirty="0">
                <a:solidFill>
                  <a:schemeClr val="bg1"/>
                </a:solidFill>
                <a:ea typeface="Roboto" panose="02000000000000000000" pitchFamily="2" charset="0"/>
              </a:rPr>
              <a:t>Nguyễn </a:t>
            </a:r>
            <a:r>
              <a:rPr lang="en-US" sz="3000" dirty="0" err="1">
                <a:solidFill>
                  <a:schemeClr val="bg1"/>
                </a:solidFill>
                <a:ea typeface="Roboto" panose="02000000000000000000" pitchFamily="2" charset="0"/>
              </a:rPr>
              <a:t>Mộng</a:t>
            </a:r>
            <a:r>
              <a:rPr lang="en-US" sz="3000" dirty="0">
                <a:solidFill>
                  <a:schemeClr val="bg1"/>
                </a:solidFill>
                <a:ea typeface="Roboto" panose="02000000000000000000" pitchFamily="2" charset="0"/>
              </a:rPr>
              <a:t> Mỹ Linh – IELSIU19090</a:t>
            </a:r>
          </a:p>
        </p:txBody>
      </p:sp>
      <p:grpSp>
        <p:nvGrpSpPr>
          <p:cNvPr id="62" name="Group 61">
            <a:extLst>
              <a:ext uri="{FF2B5EF4-FFF2-40B4-BE49-F238E27FC236}">
                <a16:creationId xmlns:a16="http://schemas.microsoft.com/office/drawing/2014/main" id="{AE46BAA4-4CD4-48E1-A8A9-3E8536E967D5}"/>
              </a:ext>
            </a:extLst>
          </p:cNvPr>
          <p:cNvGrpSpPr/>
          <p:nvPr/>
        </p:nvGrpSpPr>
        <p:grpSpPr>
          <a:xfrm>
            <a:off x="3998168" y="2718482"/>
            <a:ext cx="719139" cy="719139"/>
            <a:chOff x="6110662" y="3069431"/>
            <a:chExt cx="719139" cy="719139"/>
          </a:xfrm>
        </p:grpSpPr>
        <p:sp>
          <p:nvSpPr>
            <p:cNvPr id="63" name="Oval 62">
              <a:extLst>
                <a:ext uri="{FF2B5EF4-FFF2-40B4-BE49-F238E27FC236}">
                  <a16:creationId xmlns:a16="http://schemas.microsoft.com/office/drawing/2014/main" id="{DA1B466D-8C7A-4A61-A606-6CA7E9E449D1}"/>
                </a:ext>
              </a:extLst>
            </p:cNvPr>
            <p:cNvSpPr/>
            <p:nvPr/>
          </p:nvSpPr>
          <p:spPr>
            <a:xfrm>
              <a:off x="6110662" y="3069431"/>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4" name="Freeform: Shape 63">
              <a:extLst>
                <a:ext uri="{FF2B5EF4-FFF2-40B4-BE49-F238E27FC236}">
                  <a16:creationId xmlns:a16="http://schemas.microsoft.com/office/drawing/2014/main" id="{E9BC1EBC-C721-4321-809F-8EA4E46465F7}"/>
                </a:ext>
              </a:extLst>
            </p:cNvPr>
            <p:cNvSpPr/>
            <p:nvPr/>
          </p:nvSpPr>
          <p:spPr>
            <a:xfrm>
              <a:off x="6284005" y="3300282"/>
              <a:ext cx="372452" cy="257436"/>
            </a:xfrm>
            <a:custGeom>
              <a:avLst/>
              <a:gdLst/>
              <a:ahLst/>
              <a:cxnLst/>
              <a:rect l="l" t="t" r="r" b="b"/>
              <a:pathLst>
                <a:path w="372452"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282797" y="0"/>
                  </a:moveTo>
                  <a:cubicBezTo>
                    <a:pt x="308609" y="0"/>
                    <a:pt x="328657" y="6195"/>
                    <a:pt x="342940" y="18585"/>
                  </a:cubicBezTo>
                  <a:cubicBezTo>
                    <a:pt x="357222" y="30975"/>
                    <a:pt x="364364" y="48470"/>
                    <a:pt x="364364" y="71070"/>
                  </a:cubicBezTo>
                  <a:cubicBezTo>
                    <a:pt x="364364" y="83460"/>
                    <a:pt x="361152" y="96080"/>
                    <a:pt x="354727" y="108929"/>
                  </a:cubicBezTo>
                  <a:cubicBezTo>
                    <a:pt x="348303" y="121777"/>
                    <a:pt x="337290" y="136749"/>
                    <a:pt x="321687" y="153842"/>
                  </a:cubicBezTo>
                  <a:lnTo>
                    <a:pt x="264728" y="213899"/>
                  </a:lnTo>
                  <a:lnTo>
                    <a:pt x="372452" y="213899"/>
                  </a:lnTo>
                  <a:lnTo>
                    <a:pt x="372452" y="253994"/>
                  </a:lnTo>
                  <a:lnTo>
                    <a:pt x="200713" y="253994"/>
                  </a:lnTo>
                  <a:lnTo>
                    <a:pt x="200713" y="219922"/>
                  </a:lnTo>
                  <a:lnTo>
                    <a:pt x="281764" y="133536"/>
                  </a:lnTo>
                  <a:cubicBezTo>
                    <a:pt x="292892" y="121376"/>
                    <a:pt x="301124" y="110764"/>
                    <a:pt x="306458" y="101701"/>
                  </a:cubicBezTo>
                  <a:cubicBezTo>
                    <a:pt x="311793" y="92638"/>
                    <a:pt x="314460" y="84034"/>
                    <a:pt x="314460" y="75889"/>
                  </a:cubicBezTo>
                  <a:cubicBezTo>
                    <a:pt x="314460" y="64761"/>
                    <a:pt x="311649" y="56013"/>
                    <a:pt x="306028" y="49646"/>
                  </a:cubicBezTo>
                  <a:cubicBezTo>
                    <a:pt x="300407" y="43279"/>
                    <a:pt x="292376" y="40096"/>
                    <a:pt x="281936" y="40096"/>
                  </a:cubicBezTo>
                  <a:cubicBezTo>
                    <a:pt x="270694" y="40096"/>
                    <a:pt x="261831" y="43967"/>
                    <a:pt x="255350" y="51711"/>
                  </a:cubicBezTo>
                  <a:cubicBezTo>
                    <a:pt x="248868" y="59455"/>
                    <a:pt x="245627" y="69636"/>
                    <a:pt x="245627" y="82256"/>
                  </a:cubicBezTo>
                  <a:lnTo>
                    <a:pt x="195723" y="82256"/>
                  </a:lnTo>
                  <a:cubicBezTo>
                    <a:pt x="195723" y="66998"/>
                    <a:pt x="199365" y="53059"/>
                    <a:pt x="206650" y="40440"/>
                  </a:cubicBezTo>
                  <a:cubicBezTo>
                    <a:pt x="213935" y="27820"/>
                    <a:pt x="224231" y="17926"/>
                    <a:pt x="237539" y="10755"/>
                  </a:cubicBezTo>
                  <a:cubicBezTo>
                    <a:pt x="250847" y="3585"/>
                    <a:pt x="265933" y="0"/>
                    <a:pt x="282797" y="0"/>
                  </a:cubicBez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grpSp>
      <p:sp>
        <p:nvSpPr>
          <p:cNvPr id="52" name="TextBox 51">
            <a:extLst>
              <a:ext uri="{FF2B5EF4-FFF2-40B4-BE49-F238E27FC236}">
                <a16:creationId xmlns:a16="http://schemas.microsoft.com/office/drawing/2014/main" id="{7A5A902D-3F8D-4506-B523-288D77682679}"/>
              </a:ext>
            </a:extLst>
          </p:cNvPr>
          <p:cNvSpPr txBox="1"/>
          <p:nvPr/>
        </p:nvSpPr>
        <p:spPr>
          <a:xfrm>
            <a:off x="4762297" y="5437303"/>
            <a:ext cx="6925186" cy="553998"/>
          </a:xfrm>
          <a:prstGeom prst="rect">
            <a:avLst/>
          </a:prstGeom>
          <a:noFill/>
        </p:spPr>
        <p:txBody>
          <a:bodyPr wrap="square" rtlCol="0">
            <a:spAutoFit/>
          </a:bodyPr>
          <a:lstStyle/>
          <a:p>
            <a:r>
              <a:rPr lang="en-US" sz="3000" dirty="0">
                <a:solidFill>
                  <a:schemeClr val="bg1"/>
                </a:solidFill>
                <a:ea typeface="Roboto" panose="02000000000000000000" pitchFamily="2" charset="0"/>
              </a:rPr>
              <a:t>Lê Quang Dũng – IEIEIU18015</a:t>
            </a:r>
          </a:p>
        </p:txBody>
      </p:sp>
      <p:grpSp>
        <p:nvGrpSpPr>
          <p:cNvPr id="65" name="Group 64">
            <a:extLst>
              <a:ext uri="{FF2B5EF4-FFF2-40B4-BE49-F238E27FC236}">
                <a16:creationId xmlns:a16="http://schemas.microsoft.com/office/drawing/2014/main" id="{257CE40F-DFAB-4F69-881E-8B9D26000863}"/>
              </a:ext>
            </a:extLst>
          </p:cNvPr>
          <p:cNvGrpSpPr/>
          <p:nvPr/>
        </p:nvGrpSpPr>
        <p:grpSpPr>
          <a:xfrm>
            <a:off x="3998168" y="5354733"/>
            <a:ext cx="719139" cy="719139"/>
            <a:chOff x="6096000" y="4591050"/>
            <a:chExt cx="719139" cy="719139"/>
          </a:xfrm>
        </p:grpSpPr>
        <p:sp>
          <p:nvSpPr>
            <p:cNvPr id="66" name="Oval 65">
              <a:extLst>
                <a:ext uri="{FF2B5EF4-FFF2-40B4-BE49-F238E27FC236}">
                  <a16:creationId xmlns:a16="http://schemas.microsoft.com/office/drawing/2014/main" id="{98D585DA-9FA3-45FE-A676-B37C28D024A7}"/>
                </a:ext>
              </a:extLst>
            </p:cNvPr>
            <p:cNvSpPr/>
            <p:nvPr/>
          </p:nvSpPr>
          <p:spPr>
            <a:xfrm>
              <a:off x="6096000" y="4591050"/>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F10D52C1-4A57-43FB-B8EE-AC15B4CB98D7}"/>
                </a:ext>
              </a:extLst>
            </p:cNvPr>
            <p:cNvSpPr txBox="1"/>
            <p:nvPr/>
          </p:nvSpPr>
          <p:spPr>
            <a:xfrm>
              <a:off x="6269946" y="4821901"/>
              <a:ext cx="371247" cy="257436"/>
            </a:xfrm>
            <a:custGeom>
              <a:avLst/>
              <a:gdLst/>
              <a:ahLst/>
              <a:cxnLst/>
              <a:rect l="l" t="t" r="r" b="b"/>
              <a:pathLst>
                <a:path w="371247" h="257436">
                  <a:moveTo>
                    <a:pt x="84492" y="40096"/>
                  </a:moveTo>
                  <a:cubicBezTo>
                    <a:pt x="72791" y="40096"/>
                    <a:pt x="64158" y="44603"/>
                    <a:pt x="58594" y="53618"/>
                  </a:cubicBezTo>
                  <a:cubicBezTo>
                    <a:pt x="53030" y="62632"/>
                    <a:pt x="50076" y="76728"/>
                    <a:pt x="49732" y="95904"/>
                  </a:cubicBezTo>
                  <a:lnTo>
                    <a:pt x="49732" y="156881"/>
                  </a:lnTo>
                  <a:cubicBezTo>
                    <a:pt x="49732" y="177321"/>
                    <a:pt x="52514" y="192507"/>
                    <a:pt x="58078" y="202441"/>
                  </a:cubicBezTo>
                  <a:cubicBezTo>
                    <a:pt x="63642" y="212374"/>
                    <a:pt x="72561" y="217341"/>
                    <a:pt x="84837" y="217341"/>
                  </a:cubicBezTo>
                  <a:cubicBezTo>
                    <a:pt x="96997" y="217341"/>
                    <a:pt x="105773" y="212575"/>
                    <a:pt x="111165" y="203044"/>
                  </a:cubicBezTo>
                  <a:cubicBezTo>
                    <a:pt x="116557" y="193514"/>
                    <a:pt x="119368" y="178930"/>
                    <a:pt x="119597" y="159292"/>
                  </a:cubicBezTo>
                  <a:lnTo>
                    <a:pt x="119597" y="99695"/>
                  </a:lnTo>
                  <a:cubicBezTo>
                    <a:pt x="119597" y="78909"/>
                    <a:pt x="116758" y="63779"/>
                    <a:pt x="111079" y="54306"/>
                  </a:cubicBezTo>
                  <a:cubicBezTo>
                    <a:pt x="105401" y="44832"/>
                    <a:pt x="96538" y="40096"/>
                    <a:pt x="84492" y="40096"/>
                  </a:cubicBezTo>
                  <a:close/>
                  <a:moveTo>
                    <a:pt x="222568" y="3442"/>
                  </a:moveTo>
                  <a:lnTo>
                    <a:pt x="362987" y="3442"/>
                  </a:lnTo>
                  <a:lnTo>
                    <a:pt x="362987" y="44914"/>
                  </a:lnTo>
                  <a:lnTo>
                    <a:pt x="263351" y="44914"/>
                  </a:lnTo>
                  <a:lnTo>
                    <a:pt x="257156" y="98776"/>
                  </a:lnTo>
                  <a:cubicBezTo>
                    <a:pt x="268973" y="92466"/>
                    <a:pt x="281535" y="89311"/>
                    <a:pt x="294842" y="89311"/>
                  </a:cubicBezTo>
                  <a:cubicBezTo>
                    <a:pt x="318705" y="89311"/>
                    <a:pt x="337404" y="96711"/>
                    <a:pt x="350941" y="111510"/>
                  </a:cubicBezTo>
                  <a:cubicBezTo>
                    <a:pt x="364479" y="126309"/>
                    <a:pt x="371247" y="147016"/>
                    <a:pt x="371247" y="173632"/>
                  </a:cubicBezTo>
                  <a:cubicBezTo>
                    <a:pt x="371247" y="189807"/>
                    <a:pt x="367834" y="204291"/>
                    <a:pt x="361008" y="217083"/>
                  </a:cubicBezTo>
                  <a:cubicBezTo>
                    <a:pt x="354182" y="229874"/>
                    <a:pt x="344402" y="239797"/>
                    <a:pt x="331668" y="246853"/>
                  </a:cubicBezTo>
                  <a:cubicBezTo>
                    <a:pt x="318934" y="253908"/>
                    <a:pt x="303905" y="257436"/>
                    <a:pt x="286583" y="257436"/>
                  </a:cubicBezTo>
                  <a:cubicBezTo>
                    <a:pt x="271439" y="257436"/>
                    <a:pt x="257386" y="254367"/>
                    <a:pt x="244422" y="248229"/>
                  </a:cubicBezTo>
                  <a:cubicBezTo>
                    <a:pt x="231459" y="242092"/>
                    <a:pt x="221220" y="233459"/>
                    <a:pt x="213706" y="222331"/>
                  </a:cubicBezTo>
                  <a:cubicBezTo>
                    <a:pt x="206191" y="211203"/>
                    <a:pt x="202205" y="198526"/>
                    <a:pt x="201746" y="184301"/>
                  </a:cubicBezTo>
                  <a:lnTo>
                    <a:pt x="250961" y="184301"/>
                  </a:lnTo>
                  <a:cubicBezTo>
                    <a:pt x="251994" y="194740"/>
                    <a:pt x="255636" y="202857"/>
                    <a:pt x="261889" y="208650"/>
                  </a:cubicBezTo>
                  <a:cubicBezTo>
                    <a:pt x="268141" y="214444"/>
                    <a:pt x="276315" y="217341"/>
                    <a:pt x="286410" y="217341"/>
                  </a:cubicBezTo>
                  <a:cubicBezTo>
                    <a:pt x="297653" y="217341"/>
                    <a:pt x="306315" y="213297"/>
                    <a:pt x="312395" y="205209"/>
                  </a:cubicBezTo>
                  <a:cubicBezTo>
                    <a:pt x="318475" y="197121"/>
                    <a:pt x="321515" y="185677"/>
                    <a:pt x="321515" y="170878"/>
                  </a:cubicBezTo>
                  <a:cubicBezTo>
                    <a:pt x="321515" y="156653"/>
                    <a:pt x="318016" y="145754"/>
                    <a:pt x="311018" y="138183"/>
                  </a:cubicBezTo>
                  <a:cubicBezTo>
                    <a:pt x="304020" y="130611"/>
                    <a:pt x="294097" y="126825"/>
                    <a:pt x="281248" y="126825"/>
                  </a:cubicBezTo>
                  <a:cubicBezTo>
                    <a:pt x="269432" y="126825"/>
                    <a:pt x="259852" y="129923"/>
                    <a:pt x="252510" y="136118"/>
                  </a:cubicBezTo>
                  <a:lnTo>
                    <a:pt x="247692" y="140592"/>
                  </a:lnTo>
                  <a:lnTo>
                    <a:pt x="208113" y="130783"/>
                  </a:lnTo>
                  <a:close/>
                  <a:moveTo>
                    <a:pt x="84492" y="0"/>
                  </a:moveTo>
                  <a:cubicBezTo>
                    <a:pt x="111796" y="0"/>
                    <a:pt x="132676" y="8977"/>
                    <a:pt x="147131" y="26931"/>
                  </a:cubicBezTo>
                  <a:cubicBezTo>
                    <a:pt x="161585" y="44885"/>
                    <a:pt x="168985" y="70669"/>
                    <a:pt x="169329" y="104282"/>
                  </a:cubicBezTo>
                  <a:lnTo>
                    <a:pt x="169329" y="150401"/>
                  </a:lnTo>
                  <a:cubicBezTo>
                    <a:pt x="169329" y="185047"/>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4"/>
                    <a:pt x="7256" y="45316"/>
                    <a:pt x="21768" y="27189"/>
                  </a:cubicBezTo>
                  <a:cubicBezTo>
                    <a:pt x="36281" y="9063"/>
                    <a:pt x="57189" y="0"/>
                    <a:pt x="8449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800" b="1" dirty="0">
                <a:solidFill>
                  <a:schemeClr val="bg1"/>
                </a:solidFill>
                <a:latin typeface="Roboto" panose="02000000000000000000" pitchFamily="2" charset="0"/>
                <a:ea typeface="Roboto" panose="02000000000000000000" pitchFamily="2" charset="0"/>
              </a:endParaRPr>
            </a:p>
          </p:txBody>
        </p:sp>
      </p:grpSp>
      <p:sp>
        <p:nvSpPr>
          <p:cNvPr id="50" name="TextBox 49">
            <a:extLst>
              <a:ext uri="{FF2B5EF4-FFF2-40B4-BE49-F238E27FC236}">
                <a16:creationId xmlns:a16="http://schemas.microsoft.com/office/drawing/2014/main" id="{9D663AB7-2F9A-4394-81CD-15D1E07D830F}"/>
              </a:ext>
            </a:extLst>
          </p:cNvPr>
          <p:cNvSpPr txBox="1"/>
          <p:nvPr/>
        </p:nvSpPr>
        <p:spPr>
          <a:xfrm>
            <a:off x="4762297" y="4558554"/>
            <a:ext cx="6925186" cy="553998"/>
          </a:xfrm>
          <a:prstGeom prst="rect">
            <a:avLst/>
          </a:prstGeom>
          <a:noFill/>
        </p:spPr>
        <p:txBody>
          <a:bodyPr wrap="square" rtlCol="0">
            <a:spAutoFit/>
          </a:bodyPr>
          <a:lstStyle/>
          <a:p>
            <a:r>
              <a:rPr lang="vi-VN" sz="3000" dirty="0">
                <a:solidFill>
                  <a:schemeClr val="bg1"/>
                </a:solidFill>
                <a:ea typeface="Roboto" panose="02000000000000000000" pitchFamily="2" charset="0"/>
              </a:rPr>
              <a:t>Nguyễn Vũ Quỳnh Như – IELSIU18243</a:t>
            </a:r>
          </a:p>
        </p:txBody>
      </p:sp>
      <p:grpSp>
        <p:nvGrpSpPr>
          <p:cNvPr id="68" name="Group 67">
            <a:extLst>
              <a:ext uri="{FF2B5EF4-FFF2-40B4-BE49-F238E27FC236}">
                <a16:creationId xmlns:a16="http://schemas.microsoft.com/office/drawing/2014/main" id="{41370555-4863-4462-8E46-DD7E66EA3140}"/>
              </a:ext>
            </a:extLst>
          </p:cNvPr>
          <p:cNvGrpSpPr/>
          <p:nvPr/>
        </p:nvGrpSpPr>
        <p:grpSpPr>
          <a:xfrm>
            <a:off x="3998168" y="4475984"/>
            <a:ext cx="719139" cy="719139"/>
            <a:chOff x="6096000" y="3576637"/>
            <a:chExt cx="719139" cy="719139"/>
          </a:xfrm>
        </p:grpSpPr>
        <p:sp>
          <p:nvSpPr>
            <p:cNvPr id="69" name="Oval 68">
              <a:extLst>
                <a:ext uri="{FF2B5EF4-FFF2-40B4-BE49-F238E27FC236}">
                  <a16:creationId xmlns:a16="http://schemas.microsoft.com/office/drawing/2014/main" id="{2E01EA13-197E-4A86-916B-5EDE0269F92F}"/>
                </a:ext>
              </a:extLst>
            </p:cNvPr>
            <p:cNvSpPr/>
            <p:nvPr/>
          </p:nvSpPr>
          <p:spPr>
            <a:xfrm>
              <a:off x="6096000" y="3576637"/>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9E99924D-D8DB-4D9A-98B2-8DE3ABE68698}"/>
                </a:ext>
              </a:extLst>
            </p:cNvPr>
            <p:cNvSpPr/>
            <p:nvPr/>
          </p:nvSpPr>
          <p:spPr>
            <a:xfrm>
              <a:off x="6267450" y="3807488"/>
              <a:ext cx="376238" cy="257436"/>
            </a:xfrm>
            <a:custGeom>
              <a:avLst/>
              <a:gdLst/>
              <a:ahLst/>
              <a:cxnLst/>
              <a:rect l="l" t="t" r="r" b="b"/>
              <a:pathLst>
                <a:path w="376238" h="257436">
                  <a:moveTo>
                    <a:pt x="298112" y="71242"/>
                  </a:moveTo>
                  <a:lnTo>
                    <a:pt x="294843" y="76921"/>
                  </a:lnTo>
                  <a:lnTo>
                    <a:pt x="242702" y="159693"/>
                  </a:lnTo>
                  <a:lnTo>
                    <a:pt x="298112" y="159693"/>
                  </a:lnTo>
                  <a:close/>
                  <a:moveTo>
                    <a:pt x="84493" y="40096"/>
                  </a:moveTo>
                  <a:cubicBezTo>
                    <a:pt x="72791" y="40096"/>
                    <a:pt x="64158" y="44603"/>
                    <a:pt x="58594" y="53617"/>
                  </a:cubicBezTo>
                  <a:cubicBezTo>
                    <a:pt x="53030" y="62632"/>
                    <a:pt x="50076" y="76728"/>
                    <a:pt x="49732" y="95904"/>
                  </a:cubicBezTo>
                  <a:lnTo>
                    <a:pt x="49732" y="156881"/>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4"/>
                    <a:pt x="119368" y="178930"/>
                    <a:pt x="119597" y="159292"/>
                  </a:cubicBezTo>
                  <a:lnTo>
                    <a:pt x="119597" y="99695"/>
                  </a:lnTo>
                  <a:cubicBezTo>
                    <a:pt x="119597" y="78909"/>
                    <a:pt x="116758" y="63779"/>
                    <a:pt x="111079" y="54306"/>
                  </a:cubicBezTo>
                  <a:cubicBezTo>
                    <a:pt x="105401" y="44832"/>
                    <a:pt x="96538" y="40096"/>
                    <a:pt x="84493" y="40096"/>
                  </a:cubicBezTo>
                  <a:close/>
                  <a:moveTo>
                    <a:pt x="297596" y="3442"/>
                  </a:moveTo>
                  <a:lnTo>
                    <a:pt x="347844" y="3442"/>
                  </a:lnTo>
                  <a:lnTo>
                    <a:pt x="347844" y="159693"/>
                  </a:lnTo>
                  <a:lnTo>
                    <a:pt x="376238" y="159693"/>
                  </a:lnTo>
                  <a:lnTo>
                    <a:pt x="376238" y="199788"/>
                  </a:lnTo>
                  <a:lnTo>
                    <a:pt x="347844" y="199788"/>
                  </a:lnTo>
                  <a:lnTo>
                    <a:pt x="347844" y="253994"/>
                  </a:lnTo>
                  <a:lnTo>
                    <a:pt x="298112" y="253994"/>
                  </a:lnTo>
                  <a:lnTo>
                    <a:pt x="298112" y="199788"/>
                  </a:lnTo>
                  <a:lnTo>
                    <a:pt x="195379" y="199788"/>
                  </a:lnTo>
                  <a:lnTo>
                    <a:pt x="193142" y="168469"/>
                  </a:lnTo>
                  <a:close/>
                  <a:moveTo>
                    <a:pt x="84493" y="0"/>
                  </a:moveTo>
                  <a:cubicBezTo>
                    <a:pt x="111796" y="0"/>
                    <a:pt x="132676" y="8977"/>
                    <a:pt x="147131" y="26931"/>
                  </a:cubicBezTo>
                  <a:cubicBezTo>
                    <a:pt x="161586" y="44885"/>
                    <a:pt x="168985" y="70669"/>
                    <a:pt x="169329" y="104282"/>
                  </a:cubicBezTo>
                  <a:lnTo>
                    <a:pt x="169329" y="150401"/>
                  </a:lnTo>
                  <a:cubicBezTo>
                    <a:pt x="169329" y="185047"/>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131683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9333" decel="50667"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ppt_x"/>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600"/>
                                        <p:tgtEl>
                                          <p:spTgt spid="59"/>
                                        </p:tgtEl>
                                      </p:cBhvr>
                                    </p:animEffect>
                                    <p:anim calcmode="lin" valueType="num">
                                      <p:cBhvr>
                                        <p:cTn id="12" dur="600" fill="hold"/>
                                        <p:tgtEl>
                                          <p:spTgt spid="59"/>
                                        </p:tgtEl>
                                        <p:attrNameLst>
                                          <p:attrName>ppt_x</p:attrName>
                                        </p:attrNameLst>
                                      </p:cBhvr>
                                      <p:tavLst>
                                        <p:tav tm="0">
                                          <p:val>
                                            <p:strVal val="#ppt_x"/>
                                          </p:val>
                                        </p:tav>
                                        <p:tav tm="100000">
                                          <p:val>
                                            <p:strVal val="#ppt_x"/>
                                          </p:val>
                                        </p:tav>
                                      </p:tavLst>
                                    </p:anim>
                                    <p:anim calcmode="lin" valueType="num">
                                      <p:cBhvr>
                                        <p:cTn id="13" dur="600" fill="hold"/>
                                        <p:tgtEl>
                                          <p:spTgt spid="5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75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600"/>
                                        <p:tgtEl>
                                          <p:spTgt spid="62"/>
                                        </p:tgtEl>
                                      </p:cBhvr>
                                    </p:animEffect>
                                    <p:anim calcmode="lin" valueType="num">
                                      <p:cBhvr>
                                        <p:cTn id="17" dur="600" fill="hold"/>
                                        <p:tgtEl>
                                          <p:spTgt spid="62"/>
                                        </p:tgtEl>
                                        <p:attrNameLst>
                                          <p:attrName>ppt_x</p:attrName>
                                        </p:attrNameLst>
                                      </p:cBhvr>
                                      <p:tavLst>
                                        <p:tav tm="0">
                                          <p:val>
                                            <p:strVal val="#ppt_x"/>
                                          </p:val>
                                        </p:tav>
                                        <p:tav tm="100000">
                                          <p:val>
                                            <p:strVal val="#ppt_x"/>
                                          </p:val>
                                        </p:tav>
                                      </p:tavLst>
                                    </p:anim>
                                    <p:anim calcmode="lin" valueType="num">
                                      <p:cBhvr>
                                        <p:cTn id="18" dur="600" fill="hold"/>
                                        <p:tgtEl>
                                          <p:spTgt spid="6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600"/>
                                        <p:tgtEl>
                                          <p:spTgt spid="56"/>
                                        </p:tgtEl>
                                      </p:cBhvr>
                                    </p:animEffect>
                                    <p:anim calcmode="lin" valueType="num">
                                      <p:cBhvr>
                                        <p:cTn id="22" dur="600" fill="hold"/>
                                        <p:tgtEl>
                                          <p:spTgt spid="56"/>
                                        </p:tgtEl>
                                        <p:attrNameLst>
                                          <p:attrName>ppt_x</p:attrName>
                                        </p:attrNameLst>
                                      </p:cBhvr>
                                      <p:tavLst>
                                        <p:tav tm="0">
                                          <p:val>
                                            <p:strVal val="#ppt_x"/>
                                          </p:val>
                                        </p:tav>
                                        <p:tav tm="100000">
                                          <p:val>
                                            <p:strVal val="#ppt_x"/>
                                          </p:val>
                                        </p:tav>
                                      </p:tavLst>
                                    </p:anim>
                                    <p:anim calcmode="lin" valueType="num">
                                      <p:cBhvr>
                                        <p:cTn id="23" dur="600" fill="hold"/>
                                        <p:tgtEl>
                                          <p:spTgt spid="5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25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600"/>
                                        <p:tgtEl>
                                          <p:spTgt spid="68"/>
                                        </p:tgtEl>
                                      </p:cBhvr>
                                    </p:animEffect>
                                    <p:anim calcmode="lin" valueType="num">
                                      <p:cBhvr>
                                        <p:cTn id="27" dur="600" fill="hold"/>
                                        <p:tgtEl>
                                          <p:spTgt spid="68"/>
                                        </p:tgtEl>
                                        <p:attrNameLst>
                                          <p:attrName>ppt_x</p:attrName>
                                        </p:attrNameLst>
                                      </p:cBhvr>
                                      <p:tavLst>
                                        <p:tav tm="0">
                                          <p:val>
                                            <p:strVal val="#ppt_x"/>
                                          </p:val>
                                        </p:tav>
                                        <p:tav tm="100000">
                                          <p:val>
                                            <p:strVal val="#ppt_x"/>
                                          </p:val>
                                        </p:tav>
                                      </p:tavLst>
                                    </p:anim>
                                    <p:anim calcmode="lin" valueType="num">
                                      <p:cBhvr>
                                        <p:cTn id="28" dur="600" fill="hold"/>
                                        <p:tgtEl>
                                          <p:spTgt spid="6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50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600"/>
                                        <p:tgtEl>
                                          <p:spTgt spid="65"/>
                                        </p:tgtEl>
                                      </p:cBhvr>
                                    </p:animEffect>
                                    <p:anim calcmode="lin" valueType="num">
                                      <p:cBhvr>
                                        <p:cTn id="32" dur="600" fill="hold"/>
                                        <p:tgtEl>
                                          <p:spTgt spid="65"/>
                                        </p:tgtEl>
                                        <p:attrNameLst>
                                          <p:attrName>ppt_x</p:attrName>
                                        </p:attrNameLst>
                                      </p:cBhvr>
                                      <p:tavLst>
                                        <p:tav tm="0">
                                          <p:val>
                                            <p:strVal val="#ppt_x"/>
                                          </p:val>
                                        </p:tav>
                                        <p:tav tm="100000">
                                          <p:val>
                                            <p:strVal val="#ppt_x"/>
                                          </p:val>
                                        </p:tav>
                                      </p:tavLst>
                                    </p:anim>
                                    <p:anim calcmode="lin" valueType="num">
                                      <p:cBhvr>
                                        <p:cTn id="33" dur="600" fill="hold"/>
                                        <p:tgtEl>
                                          <p:spTgt spid="65"/>
                                        </p:tgtEl>
                                        <p:attrNameLst>
                                          <p:attrName>ppt_y</p:attrName>
                                        </p:attrNameLst>
                                      </p:cBhvr>
                                      <p:tavLst>
                                        <p:tav tm="0">
                                          <p:val>
                                            <p:strVal val="#ppt_y+.1"/>
                                          </p:val>
                                        </p:tav>
                                        <p:tav tm="100000">
                                          <p:val>
                                            <p:strVal val="#ppt_y"/>
                                          </p:val>
                                        </p:tav>
                                      </p:tavLst>
                                    </p:anim>
                                  </p:childTnLst>
                                </p:cTn>
                              </p:par>
                              <p:par>
                                <p:cTn id="34" presetID="2" presetClass="entr" presetSubtype="2" fill="hold" grpId="0" nodeType="withEffect">
                                  <p:stCondLst>
                                    <p:cond delay="75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600" fill="hold"/>
                                        <p:tgtEl>
                                          <p:spTgt spid="43"/>
                                        </p:tgtEl>
                                        <p:attrNameLst>
                                          <p:attrName>ppt_x</p:attrName>
                                        </p:attrNameLst>
                                      </p:cBhvr>
                                      <p:tavLst>
                                        <p:tav tm="0">
                                          <p:val>
                                            <p:strVal val="1+#ppt_w/2"/>
                                          </p:val>
                                        </p:tav>
                                        <p:tav tm="100000">
                                          <p:val>
                                            <p:strVal val="#ppt_x"/>
                                          </p:val>
                                        </p:tav>
                                      </p:tavLst>
                                    </p:anim>
                                    <p:anim calcmode="lin" valueType="num">
                                      <p:cBhvr additive="base">
                                        <p:cTn id="37" dur="600" fill="hold"/>
                                        <p:tgtEl>
                                          <p:spTgt spid="43"/>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100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600" fill="hold"/>
                                        <p:tgtEl>
                                          <p:spTgt spid="44"/>
                                        </p:tgtEl>
                                        <p:attrNameLst>
                                          <p:attrName>ppt_x</p:attrName>
                                        </p:attrNameLst>
                                      </p:cBhvr>
                                      <p:tavLst>
                                        <p:tav tm="0">
                                          <p:val>
                                            <p:strVal val="1+#ppt_w/2"/>
                                          </p:val>
                                        </p:tav>
                                        <p:tav tm="100000">
                                          <p:val>
                                            <p:strVal val="#ppt_x"/>
                                          </p:val>
                                        </p:tav>
                                      </p:tavLst>
                                    </p:anim>
                                    <p:anim calcmode="lin" valueType="num">
                                      <p:cBhvr additive="base">
                                        <p:cTn id="41" dur="600" fill="hold"/>
                                        <p:tgtEl>
                                          <p:spTgt spid="44"/>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125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600" fill="hold"/>
                                        <p:tgtEl>
                                          <p:spTgt spid="48"/>
                                        </p:tgtEl>
                                        <p:attrNameLst>
                                          <p:attrName>ppt_x</p:attrName>
                                        </p:attrNameLst>
                                      </p:cBhvr>
                                      <p:tavLst>
                                        <p:tav tm="0">
                                          <p:val>
                                            <p:strVal val="1+#ppt_w/2"/>
                                          </p:val>
                                        </p:tav>
                                        <p:tav tm="100000">
                                          <p:val>
                                            <p:strVal val="#ppt_x"/>
                                          </p:val>
                                        </p:tav>
                                      </p:tavLst>
                                    </p:anim>
                                    <p:anim calcmode="lin" valueType="num">
                                      <p:cBhvr additive="base">
                                        <p:cTn id="45" dur="600" fill="hold"/>
                                        <p:tgtEl>
                                          <p:spTgt spid="48"/>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1500"/>
                                  </p:stCondLst>
                                  <p:childTnLst>
                                    <p:set>
                                      <p:cBhvr>
                                        <p:cTn id="47" dur="1" fill="hold">
                                          <p:stCondLst>
                                            <p:cond delay="0"/>
                                          </p:stCondLst>
                                        </p:cTn>
                                        <p:tgtEl>
                                          <p:spTgt spid="50"/>
                                        </p:tgtEl>
                                        <p:attrNameLst>
                                          <p:attrName>style.visibility</p:attrName>
                                        </p:attrNameLst>
                                      </p:cBhvr>
                                      <p:to>
                                        <p:strVal val="visible"/>
                                      </p:to>
                                    </p:set>
                                    <p:anim calcmode="lin" valueType="num">
                                      <p:cBhvr additive="base">
                                        <p:cTn id="48" dur="600" fill="hold"/>
                                        <p:tgtEl>
                                          <p:spTgt spid="50"/>
                                        </p:tgtEl>
                                        <p:attrNameLst>
                                          <p:attrName>ppt_x</p:attrName>
                                        </p:attrNameLst>
                                      </p:cBhvr>
                                      <p:tavLst>
                                        <p:tav tm="0">
                                          <p:val>
                                            <p:strVal val="1+#ppt_w/2"/>
                                          </p:val>
                                        </p:tav>
                                        <p:tav tm="100000">
                                          <p:val>
                                            <p:strVal val="#ppt_x"/>
                                          </p:val>
                                        </p:tav>
                                      </p:tavLst>
                                    </p:anim>
                                    <p:anim calcmode="lin" valueType="num">
                                      <p:cBhvr additive="base">
                                        <p:cTn id="49" dur="600" fill="hold"/>
                                        <p:tgtEl>
                                          <p:spTgt spid="50"/>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175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600" fill="hold"/>
                                        <p:tgtEl>
                                          <p:spTgt spid="52"/>
                                        </p:tgtEl>
                                        <p:attrNameLst>
                                          <p:attrName>ppt_x</p:attrName>
                                        </p:attrNameLst>
                                      </p:cBhvr>
                                      <p:tavLst>
                                        <p:tav tm="0">
                                          <p:val>
                                            <p:strVal val="1+#ppt_w/2"/>
                                          </p:val>
                                        </p:tav>
                                        <p:tav tm="100000">
                                          <p:val>
                                            <p:strVal val="#ppt_x"/>
                                          </p:val>
                                        </p:tav>
                                      </p:tavLst>
                                    </p:anim>
                                    <p:anim calcmode="lin" valueType="num">
                                      <p:cBhvr additive="base">
                                        <p:cTn id="53" dur="600" fill="hold"/>
                                        <p:tgtEl>
                                          <p:spTgt spid="52"/>
                                        </p:tgtEl>
                                        <p:attrNameLst>
                                          <p:attrName>ppt_y</p:attrName>
                                        </p:attrNameLst>
                                      </p:cBhvr>
                                      <p:tavLst>
                                        <p:tav tm="0">
                                          <p:val>
                                            <p:strVal val="#ppt_y"/>
                                          </p:val>
                                        </p:tav>
                                        <p:tav tm="100000">
                                          <p:val>
                                            <p:strVal val="#ppt_y"/>
                                          </p:val>
                                        </p:tav>
                                      </p:tavLst>
                                    </p:anim>
                                  </p:childTnLst>
                                </p:cTn>
                              </p:par>
                              <p:par>
                                <p:cTn id="54" presetID="10" presetClass="entr" presetSubtype="0" fill="hold" grpId="0" nodeType="withEffect">
                                  <p:stCondLst>
                                    <p:cond delay="25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6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0" grpId="0" animBg="1"/>
      <p:bldP spid="48" grpId="0"/>
      <p:bldP spid="43" grpId="0"/>
      <p:bldP spid="44" grpId="0"/>
      <p:bldP spid="52"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D33185-356D-4036-8B2D-011D79F33061}"/>
              </a:ext>
            </a:extLst>
          </p:cNvPr>
          <p:cNvSpPr txBox="1"/>
          <p:nvPr/>
        </p:nvSpPr>
        <p:spPr>
          <a:xfrm flipH="1">
            <a:off x="1583304" y="2998113"/>
            <a:ext cx="2736595" cy="861774"/>
          </a:xfrm>
          <a:prstGeom prst="rect">
            <a:avLst/>
          </a:prstGeom>
          <a:noFill/>
        </p:spPr>
        <p:txBody>
          <a:bodyPr wrap="square" rtlCol="0">
            <a:spAutoFit/>
          </a:bodyPr>
          <a:lstStyle/>
          <a:p>
            <a:pPr algn="ctr"/>
            <a:r>
              <a:rPr lang="en-US" sz="5000" b="1" dirty="0">
                <a:solidFill>
                  <a:schemeClr val="bg1"/>
                </a:solidFill>
                <a:latin typeface="Roboto" panose="02000000000000000000" pitchFamily="2" charset="0"/>
                <a:ea typeface="Roboto" panose="02000000000000000000" pitchFamily="2" charset="0"/>
              </a:rPr>
              <a:t>Content</a:t>
            </a:r>
          </a:p>
        </p:txBody>
      </p:sp>
      <p:grpSp>
        <p:nvGrpSpPr>
          <p:cNvPr id="24" name="Group 23">
            <a:extLst>
              <a:ext uri="{FF2B5EF4-FFF2-40B4-BE49-F238E27FC236}">
                <a16:creationId xmlns:a16="http://schemas.microsoft.com/office/drawing/2014/main" id="{8EF25E37-3532-418E-8BE1-A1744FB80E9A}"/>
              </a:ext>
            </a:extLst>
          </p:cNvPr>
          <p:cNvGrpSpPr/>
          <p:nvPr/>
        </p:nvGrpSpPr>
        <p:grpSpPr>
          <a:xfrm>
            <a:off x="6096000" y="2055018"/>
            <a:ext cx="719139" cy="719139"/>
            <a:chOff x="6110662" y="2055018"/>
            <a:chExt cx="719139" cy="719139"/>
          </a:xfrm>
        </p:grpSpPr>
        <p:sp>
          <p:nvSpPr>
            <p:cNvPr id="25" name="Oval 24">
              <a:extLst>
                <a:ext uri="{FF2B5EF4-FFF2-40B4-BE49-F238E27FC236}">
                  <a16:creationId xmlns:a16="http://schemas.microsoft.com/office/drawing/2014/main" id="{05669163-E629-4B89-B26C-1E483DE285F5}"/>
                </a:ext>
              </a:extLst>
            </p:cNvPr>
            <p:cNvSpPr/>
            <p:nvPr/>
          </p:nvSpPr>
          <p:spPr>
            <a:xfrm>
              <a:off x="6110662" y="2055018"/>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849064C-612A-4229-93E9-895794806C5C}"/>
                </a:ext>
              </a:extLst>
            </p:cNvPr>
            <p:cNvSpPr/>
            <p:nvPr/>
          </p:nvSpPr>
          <p:spPr>
            <a:xfrm>
              <a:off x="6309474" y="2285869"/>
              <a:ext cx="321515" cy="257436"/>
            </a:xfrm>
            <a:custGeom>
              <a:avLst/>
              <a:gdLst/>
              <a:ahLst/>
              <a:cxnLst/>
              <a:rect l="l" t="t" r="r" b="b"/>
              <a:pathLst>
                <a:path w="321515"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1"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316181" y="3098"/>
                  </a:moveTo>
                  <a:lnTo>
                    <a:pt x="321515" y="3098"/>
                  </a:lnTo>
                  <a:lnTo>
                    <a:pt x="321515" y="253994"/>
                  </a:lnTo>
                  <a:lnTo>
                    <a:pt x="271783" y="253994"/>
                  </a:lnTo>
                  <a:lnTo>
                    <a:pt x="271783" y="62294"/>
                  </a:lnTo>
                  <a:lnTo>
                    <a:pt x="212415" y="80707"/>
                  </a:lnTo>
                  <a:lnTo>
                    <a:pt x="212415" y="40268"/>
                  </a:ln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8"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4" name="TextBox 33">
            <a:extLst>
              <a:ext uri="{FF2B5EF4-FFF2-40B4-BE49-F238E27FC236}">
                <a16:creationId xmlns:a16="http://schemas.microsoft.com/office/drawing/2014/main" id="{B35C6C26-0CFF-4774-9F38-DF53ABD748DA}"/>
              </a:ext>
            </a:extLst>
          </p:cNvPr>
          <p:cNvSpPr txBox="1"/>
          <p:nvPr/>
        </p:nvSpPr>
        <p:spPr>
          <a:xfrm>
            <a:off x="6961723" y="2137588"/>
            <a:ext cx="4107419" cy="553998"/>
          </a:xfrm>
          <a:prstGeom prst="rect">
            <a:avLst/>
          </a:prstGeom>
          <a:noFill/>
        </p:spPr>
        <p:txBody>
          <a:bodyPr wrap="square">
            <a:spAutoFit/>
          </a:bodyPr>
          <a:lstStyle/>
          <a:p>
            <a:pPr>
              <a:buClr>
                <a:schemeClr val="bg1"/>
              </a:buClr>
              <a:buSzPct val="51000"/>
            </a:pPr>
            <a:r>
              <a:rPr lang="en-US" sz="3000" dirty="0">
                <a:solidFill>
                  <a:schemeClr val="bg1"/>
                </a:solidFill>
                <a:ea typeface="Roboto" panose="02000000000000000000" pitchFamily="2" charset="0"/>
              </a:rPr>
              <a:t>Introduction</a:t>
            </a:r>
          </a:p>
        </p:txBody>
      </p:sp>
      <p:grpSp>
        <p:nvGrpSpPr>
          <p:cNvPr id="27" name="Group 26">
            <a:extLst>
              <a:ext uri="{FF2B5EF4-FFF2-40B4-BE49-F238E27FC236}">
                <a16:creationId xmlns:a16="http://schemas.microsoft.com/office/drawing/2014/main" id="{D922295C-1F1F-4CBF-8E01-048CE2DD73F2}"/>
              </a:ext>
            </a:extLst>
          </p:cNvPr>
          <p:cNvGrpSpPr/>
          <p:nvPr/>
        </p:nvGrpSpPr>
        <p:grpSpPr>
          <a:xfrm>
            <a:off x="6096000" y="3069431"/>
            <a:ext cx="719139" cy="719139"/>
            <a:chOff x="6110662" y="3069431"/>
            <a:chExt cx="719139" cy="719139"/>
          </a:xfrm>
        </p:grpSpPr>
        <p:sp>
          <p:nvSpPr>
            <p:cNvPr id="28" name="Oval 27">
              <a:extLst>
                <a:ext uri="{FF2B5EF4-FFF2-40B4-BE49-F238E27FC236}">
                  <a16:creationId xmlns:a16="http://schemas.microsoft.com/office/drawing/2014/main" id="{D7D49262-8CF2-49A9-9387-0F75E739D59B}"/>
                </a:ext>
              </a:extLst>
            </p:cNvPr>
            <p:cNvSpPr/>
            <p:nvPr/>
          </p:nvSpPr>
          <p:spPr>
            <a:xfrm>
              <a:off x="6110662" y="3069431"/>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9" name="Freeform: Shape 28">
              <a:extLst>
                <a:ext uri="{FF2B5EF4-FFF2-40B4-BE49-F238E27FC236}">
                  <a16:creationId xmlns:a16="http://schemas.microsoft.com/office/drawing/2014/main" id="{165ED86E-8C3A-472B-85BA-17F2E9DCD6C2}"/>
                </a:ext>
              </a:extLst>
            </p:cNvPr>
            <p:cNvSpPr/>
            <p:nvPr/>
          </p:nvSpPr>
          <p:spPr>
            <a:xfrm>
              <a:off x="6284005" y="3300282"/>
              <a:ext cx="372452" cy="257436"/>
            </a:xfrm>
            <a:custGeom>
              <a:avLst/>
              <a:gdLst/>
              <a:ahLst/>
              <a:cxnLst/>
              <a:rect l="l" t="t" r="r" b="b"/>
              <a:pathLst>
                <a:path w="372452"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282797" y="0"/>
                  </a:moveTo>
                  <a:cubicBezTo>
                    <a:pt x="308609" y="0"/>
                    <a:pt x="328657" y="6195"/>
                    <a:pt x="342940" y="18585"/>
                  </a:cubicBezTo>
                  <a:cubicBezTo>
                    <a:pt x="357222" y="30975"/>
                    <a:pt x="364364" y="48470"/>
                    <a:pt x="364364" y="71070"/>
                  </a:cubicBezTo>
                  <a:cubicBezTo>
                    <a:pt x="364364" y="83460"/>
                    <a:pt x="361152" y="96080"/>
                    <a:pt x="354727" y="108929"/>
                  </a:cubicBezTo>
                  <a:cubicBezTo>
                    <a:pt x="348303" y="121777"/>
                    <a:pt x="337290" y="136749"/>
                    <a:pt x="321687" y="153842"/>
                  </a:cubicBezTo>
                  <a:lnTo>
                    <a:pt x="264728" y="213899"/>
                  </a:lnTo>
                  <a:lnTo>
                    <a:pt x="372452" y="213899"/>
                  </a:lnTo>
                  <a:lnTo>
                    <a:pt x="372452" y="253994"/>
                  </a:lnTo>
                  <a:lnTo>
                    <a:pt x="200713" y="253994"/>
                  </a:lnTo>
                  <a:lnTo>
                    <a:pt x="200713" y="219922"/>
                  </a:lnTo>
                  <a:lnTo>
                    <a:pt x="281764" y="133536"/>
                  </a:lnTo>
                  <a:cubicBezTo>
                    <a:pt x="292892" y="121376"/>
                    <a:pt x="301124" y="110764"/>
                    <a:pt x="306458" y="101701"/>
                  </a:cubicBezTo>
                  <a:cubicBezTo>
                    <a:pt x="311793" y="92638"/>
                    <a:pt x="314460" y="84034"/>
                    <a:pt x="314460" y="75889"/>
                  </a:cubicBezTo>
                  <a:cubicBezTo>
                    <a:pt x="314460" y="64761"/>
                    <a:pt x="311649" y="56013"/>
                    <a:pt x="306028" y="49646"/>
                  </a:cubicBezTo>
                  <a:cubicBezTo>
                    <a:pt x="300407" y="43279"/>
                    <a:pt x="292376" y="40096"/>
                    <a:pt x="281936" y="40096"/>
                  </a:cubicBezTo>
                  <a:cubicBezTo>
                    <a:pt x="270694" y="40096"/>
                    <a:pt x="261831" y="43967"/>
                    <a:pt x="255350" y="51711"/>
                  </a:cubicBezTo>
                  <a:cubicBezTo>
                    <a:pt x="248868" y="59455"/>
                    <a:pt x="245627" y="69636"/>
                    <a:pt x="245627" y="82256"/>
                  </a:cubicBezTo>
                  <a:lnTo>
                    <a:pt x="195723" y="82256"/>
                  </a:lnTo>
                  <a:cubicBezTo>
                    <a:pt x="195723" y="66998"/>
                    <a:pt x="199365" y="53059"/>
                    <a:pt x="206650" y="40440"/>
                  </a:cubicBezTo>
                  <a:cubicBezTo>
                    <a:pt x="213935" y="27820"/>
                    <a:pt x="224231" y="17926"/>
                    <a:pt x="237539" y="10755"/>
                  </a:cubicBezTo>
                  <a:cubicBezTo>
                    <a:pt x="250847" y="3585"/>
                    <a:pt x="265933" y="0"/>
                    <a:pt x="282797" y="0"/>
                  </a:cubicBez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grpSp>
      <p:sp>
        <p:nvSpPr>
          <p:cNvPr id="35" name="TextBox 34">
            <a:extLst>
              <a:ext uri="{FF2B5EF4-FFF2-40B4-BE49-F238E27FC236}">
                <a16:creationId xmlns:a16="http://schemas.microsoft.com/office/drawing/2014/main" id="{0654C5B6-C079-4E90-9F67-E9D8977FBF83}"/>
              </a:ext>
            </a:extLst>
          </p:cNvPr>
          <p:cNvSpPr txBox="1"/>
          <p:nvPr/>
        </p:nvSpPr>
        <p:spPr>
          <a:xfrm>
            <a:off x="6961723" y="3152001"/>
            <a:ext cx="4107419" cy="553998"/>
          </a:xfrm>
          <a:prstGeom prst="rect">
            <a:avLst/>
          </a:prstGeom>
          <a:noFill/>
        </p:spPr>
        <p:txBody>
          <a:bodyPr wrap="square">
            <a:spAutoFit/>
          </a:bodyPr>
          <a:lstStyle/>
          <a:p>
            <a:pPr>
              <a:buClr>
                <a:schemeClr val="bg1"/>
              </a:buClr>
              <a:buSzPct val="51000"/>
            </a:pPr>
            <a:r>
              <a:rPr lang="en-US" sz="3000" dirty="0">
                <a:solidFill>
                  <a:schemeClr val="bg1"/>
                </a:solidFill>
                <a:ea typeface="Roboto" panose="02000000000000000000" pitchFamily="2" charset="0"/>
              </a:rPr>
              <a:t>Methodology </a:t>
            </a:r>
          </a:p>
        </p:txBody>
      </p:sp>
      <p:grpSp>
        <p:nvGrpSpPr>
          <p:cNvPr id="21" name="Group 20">
            <a:extLst>
              <a:ext uri="{FF2B5EF4-FFF2-40B4-BE49-F238E27FC236}">
                <a16:creationId xmlns:a16="http://schemas.microsoft.com/office/drawing/2014/main" id="{32ED8E73-3E01-4FC7-B2C8-6309FDF037F7}"/>
              </a:ext>
            </a:extLst>
          </p:cNvPr>
          <p:cNvGrpSpPr/>
          <p:nvPr/>
        </p:nvGrpSpPr>
        <p:grpSpPr>
          <a:xfrm>
            <a:off x="6096000" y="4083844"/>
            <a:ext cx="719139" cy="719139"/>
            <a:chOff x="6110662" y="4083844"/>
            <a:chExt cx="719139" cy="719139"/>
          </a:xfrm>
        </p:grpSpPr>
        <p:sp>
          <p:nvSpPr>
            <p:cNvPr id="22" name="Oval 21">
              <a:extLst>
                <a:ext uri="{FF2B5EF4-FFF2-40B4-BE49-F238E27FC236}">
                  <a16:creationId xmlns:a16="http://schemas.microsoft.com/office/drawing/2014/main" id="{1827B891-13DB-4059-ABDB-636EC3EF059D}"/>
                </a:ext>
              </a:extLst>
            </p:cNvPr>
            <p:cNvSpPr/>
            <p:nvPr/>
          </p:nvSpPr>
          <p:spPr>
            <a:xfrm>
              <a:off x="6110662" y="4083844"/>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2876A32-7A76-40C7-9732-74AB9701B963}"/>
                </a:ext>
              </a:extLst>
            </p:cNvPr>
            <p:cNvSpPr txBox="1"/>
            <p:nvPr/>
          </p:nvSpPr>
          <p:spPr>
            <a:xfrm>
              <a:off x="6285898" y="4314695"/>
              <a:ext cx="368666" cy="257436"/>
            </a:xfrm>
            <a:custGeom>
              <a:avLst/>
              <a:gdLst/>
              <a:ahLst/>
              <a:cxnLst/>
              <a:rect l="l" t="t" r="r" b="b"/>
              <a:pathLst>
                <a:path w="368666"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279871" y="0"/>
                  </a:moveTo>
                  <a:cubicBezTo>
                    <a:pt x="306372" y="0"/>
                    <a:pt x="327137" y="6339"/>
                    <a:pt x="342165" y="19015"/>
                  </a:cubicBezTo>
                  <a:cubicBezTo>
                    <a:pt x="357194" y="31692"/>
                    <a:pt x="364708" y="49159"/>
                    <a:pt x="364708" y="71415"/>
                  </a:cubicBezTo>
                  <a:cubicBezTo>
                    <a:pt x="364708" y="82887"/>
                    <a:pt x="361209" y="93441"/>
                    <a:pt x="354211" y="103078"/>
                  </a:cubicBezTo>
                  <a:cubicBezTo>
                    <a:pt x="347213" y="112714"/>
                    <a:pt x="338035" y="120114"/>
                    <a:pt x="326678" y="125276"/>
                  </a:cubicBezTo>
                  <a:cubicBezTo>
                    <a:pt x="340789" y="130324"/>
                    <a:pt x="351314" y="137896"/>
                    <a:pt x="358255" y="147991"/>
                  </a:cubicBezTo>
                  <a:cubicBezTo>
                    <a:pt x="365196" y="158087"/>
                    <a:pt x="368666" y="170018"/>
                    <a:pt x="368666" y="183784"/>
                  </a:cubicBezTo>
                  <a:cubicBezTo>
                    <a:pt x="368666" y="206040"/>
                    <a:pt x="360549" y="223880"/>
                    <a:pt x="344316" y="237302"/>
                  </a:cubicBezTo>
                  <a:cubicBezTo>
                    <a:pt x="328083" y="250725"/>
                    <a:pt x="306602" y="257436"/>
                    <a:pt x="279871" y="257436"/>
                  </a:cubicBezTo>
                  <a:cubicBezTo>
                    <a:pt x="254862" y="257436"/>
                    <a:pt x="234413" y="250839"/>
                    <a:pt x="218524" y="237646"/>
                  </a:cubicBezTo>
                  <a:cubicBezTo>
                    <a:pt x="202635" y="224453"/>
                    <a:pt x="194691" y="207016"/>
                    <a:pt x="194691" y="185333"/>
                  </a:cubicBezTo>
                  <a:lnTo>
                    <a:pt x="244422" y="185333"/>
                  </a:lnTo>
                  <a:cubicBezTo>
                    <a:pt x="244422" y="194740"/>
                    <a:pt x="247950" y="202427"/>
                    <a:pt x="255005" y="208392"/>
                  </a:cubicBezTo>
                  <a:cubicBezTo>
                    <a:pt x="262061" y="214358"/>
                    <a:pt x="270751" y="217341"/>
                    <a:pt x="281076" y="217341"/>
                  </a:cubicBezTo>
                  <a:cubicBezTo>
                    <a:pt x="292892" y="217341"/>
                    <a:pt x="302156" y="214214"/>
                    <a:pt x="308867" y="207962"/>
                  </a:cubicBezTo>
                  <a:cubicBezTo>
                    <a:pt x="315579" y="201710"/>
                    <a:pt x="318934" y="193421"/>
                    <a:pt x="318934" y="183096"/>
                  </a:cubicBezTo>
                  <a:cubicBezTo>
                    <a:pt x="318934" y="158087"/>
                    <a:pt x="305168" y="145582"/>
                    <a:pt x="277634" y="145582"/>
                  </a:cubicBezTo>
                  <a:lnTo>
                    <a:pt x="251306" y="145582"/>
                  </a:lnTo>
                  <a:lnTo>
                    <a:pt x="251306" y="106691"/>
                  </a:lnTo>
                  <a:lnTo>
                    <a:pt x="277806" y="106691"/>
                  </a:lnTo>
                  <a:cubicBezTo>
                    <a:pt x="290426" y="106691"/>
                    <a:pt x="299776" y="103537"/>
                    <a:pt x="305856" y="97227"/>
                  </a:cubicBezTo>
                  <a:cubicBezTo>
                    <a:pt x="311936" y="90917"/>
                    <a:pt x="314976" y="82543"/>
                    <a:pt x="314976" y="72103"/>
                  </a:cubicBezTo>
                  <a:cubicBezTo>
                    <a:pt x="314976" y="62007"/>
                    <a:pt x="311965" y="54149"/>
                    <a:pt x="305942" y="48528"/>
                  </a:cubicBezTo>
                  <a:cubicBezTo>
                    <a:pt x="299919" y="42906"/>
                    <a:pt x="291630" y="40096"/>
                    <a:pt x="281076" y="40096"/>
                  </a:cubicBezTo>
                  <a:cubicBezTo>
                    <a:pt x="271554" y="40096"/>
                    <a:pt x="263581" y="42705"/>
                    <a:pt x="257156" y="47925"/>
                  </a:cubicBezTo>
                  <a:cubicBezTo>
                    <a:pt x="250732" y="53145"/>
                    <a:pt x="247520" y="59942"/>
                    <a:pt x="247520" y="68317"/>
                  </a:cubicBezTo>
                  <a:lnTo>
                    <a:pt x="197788" y="68317"/>
                  </a:lnTo>
                  <a:cubicBezTo>
                    <a:pt x="197788" y="55239"/>
                    <a:pt x="201316" y="43509"/>
                    <a:pt x="208371" y="33126"/>
                  </a:cubicBezTo>
                  <a:cubicBezTo>
                    <a:pt x="215426" y="22744"/>
                    <a:pt x="225293" y="14627"/>
                    <a:pt x="237969" y="8777"/>
                  </a:cubicBezTo>
                  <a:cubicBezTo>
                    <a:pt x="250646" y="2926"/>
                    <a:pt x="264613" y="0"/>
                    <a:pt x="279871" y="0"/>
                  </a:cubicBez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800" b="1" dirty="0">
                <a:solidFill>
                  <a:schemeClr val="bg1"/>
                </a:solidFill>
                <a:latin typeface="Roboto" panose="02000000000000000000" pitchFamily="2" charset="0"/>
                <a:ea typeface="Roboto" panose="02000000000000000000" pitchFamily="2" charset="0"/>
              </a:endParaRPr>
            </a:p>
          </p:txBody>
        </p:sp>
      </p:grpSp>
      <p:sp>
        <p:nvSpPr>
          <p:cNvPr id="36" name="TextBox 35">
            <a:extLst>
              <a:ext uri="{FF2B5EF4-FFF2-40B4-BE49-F238E27FC236}">
                <a16:creationId xmlns:a16="http://schemas.microsoft.com/office/drawing/2014/main" id="{CF70F022-4870-4E47-BEEE-D719E7ABB3B1}"/>
              </a:ext>
            </a:extLst>
          </p:cNvPr>
          <p:cNvSpPr txBox="1"/>
          <p:nvPr/>
        </p:nvSpPr>
        <p:spPr>
          <a:xfrm>
            <a:off x="6961723" y="4166414"/>
            <a:ext cx="4107419" cy="553998"/>
          </a:xfrm>
          <a:prstGeom prst="rect">
            <a:avLst/>
          </a:prstGeom>
          <a:noFill/>
        </p:spPr>
        <p:txBody>
          <a:bodyPr wrap="square">
            <a:spAutoFit/>
          </a:bodyPr>
          <a:lstStyle/>
          <a:p>
            <a:pPr>
              <a:buClr>
                <a:schemeClr val="bg1"/>
              </a:buClr>
              <a:buSzPct val="51000"/>
            </a:pPr>
            <a:r>
              <a:rPr lang="en-US" sz="3000" dirty="0">
                <a:solidFill>
                  <a:schemeClr val="bg1"/>
                </a:solidFill>
                <a:ea typeface="Roboto" panose="02000000000000000000" pitchFamily="2" charset="0"/>
              </a:rPr>
              <a:t>Operation Process</a:t>
            </a:r>
          </a:p>
        </p:txBody>
      </p:sp>
    </p:spTree>
    <p:extLst>
      <p:ext uri="{BB962C8B-B14F-4D97-AF65-F5344CB8AC3E}">
        <p14:creationId xmlns:p14="http://schemas.microsoft.com/office/powerpoint/2010/main" val="130076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anim calcmode="lin" valueType="num">
                                      <p:cBhvr>
                                        <p:cTn id="16" dur="500" fill="hold"/>
                                        <p:tgtEl>
                                          <p:spTgt spid="27"/>
                                        </p:tgtEl>
                                        <p:attrNameLst>
                                          <p:attrName>ppt_x</p:attrName>
                                        </p:attrNameLst>
                                      </p:cBhvr>
                                      <p:tavLst>
                                        <p:tav tm="0">
                                          <p:val>
                                            <p:strVal val="#ppt_x"/>
                                          </p:val>
                                        </p:tav>
                                        <p:tav tm="100000">
                                          <p:val>
                                            <p:strVal val="#ppt_x"/>
                                          </p:val>
                                        </p:tav>
                                      </p:tavLst>
                                    </p:anim>
                                    <p:anim calcmode="lin" valueType="num">
                                      <p:cBhvr>
                                        <p:cTn id="17" dur="500" fill="hold"/>
                                        <p:tgtEl>
                                          <p:spTgt spid="2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7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anim calcmode="lin" valueType="num">
                                      <p:cBhvr>
                                        <p:cTn id="21" dur="500" fill="hold"/>
                                        <p:tgtEl>
                                          <p:spTgt spid="21"/>
                                        </p:tgtEl>
                                        <p:attrNameLst>
                                          <p:attrName>ppt_x</p:attrName>
                                        </p:attrNameLst>
                                      </p:cBhvr>
                                      <p:tavLst>
                                        <p:tav tm="0">
                                          <p:val>
                                            <p:strVal val="#ppt_x"/>
                                          </p:val>
                                        </p:tav>
                                        <p:tav tm="100000">
                                          <p:val>
                                            <p:strVal val="#ppt_x"/>
                                          </p:val>
                                        </p:tav>
                                      </p:tavLst>
                                    </p:anim>
                                    <p:anim calcmode="lin" valueType="num">
                                      <p:cBhvr>
                                        <p:cTn id="22" dur="500" fill="hold"/>
                                        <p:tgtEl>
                                          <p:spTgt spid="21"/>
                                        </p:tgtEl>
                                        <p:attrNameLst>
                                          <p:attrName>ppt_y</p:attrName>
                                        </p:attrNameLst>
                                      </p:cBhvr>
                                      <p:tavLst>
                                        <p:tav tm="0">
                                          <p:val>
                                            <p:strVal val="#ppt_y+.1"/>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1+#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75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1+#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00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1+#ppt_w/2"/>
                                          </p:val>
                                        </p:tav>
                                        <p:tav tm="100000">
                                          <p:val>
                                            <p:strVal val="#ppt_x"/>
                                          </p:val>
                                        </p:tav>
                                      </p:tavLst>
                                    </p:anim>
                                    <p:anim calcmode="lin" valueType="num">
                                      <p:cBhvr additive="base">
                                        <p:cTn id="34"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4"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3BBCFB4-1438-4482-8FB2-F2DEA4C39093}"/>
              </a:ext>
            </a:extLst>
          </p:cNvPr>
          <p:cNvSpPr/>
          <p:nvPr/>
        </p:nvSpPr>
        <p:spPr>
          <a:xfrm>
            <a:off x="0" y="0"/>
            <a:ext cx="12192000" cy="6858000"/>
          </a:xfrm>
          <a:prstGeom prst="rect">
            <a:avLst/>
          </a:prstGeom>
          <a:gradFill>
            <a:gsLst>
              <a:gs pos="19000">
                <a:srgbClr val="22A67F"/>
              </a:gs>
              <a:gs pos="88000">
                <a:srgbClr val="726698"/>
              </a:gs>
              <a:gs pos="53000">
                <a:srgbClr val="3F8E89"/>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7696E8B-6CCC-45B6-9DB4-5FAD341445D7}"/>
              </a:ext>
            </a:extLst>
          </p:cNvPr>
          <p:cNvSpPr/>
          <p:nvPr/>
        </p:nvSpPr>
        <p:spPr>
          <a:xfrm>
            <a:off x="0" y="1"/>
            <a:ext cx="5675086" cy="5544457"/>
          </a:xfrm>
          <a:custGeom>
            <a:avLst/>
            <a:gdLst>
              <a:gd name="connsiteX0" fmla="*/ 0 w 5675086"/>
              <a:gd name="connsiteY0" fmla="*/ 0 h 5544457"/>
              <a:gd name="connsiteX1" fmla="*/ 5014443 w 5675086"/>
              <a:gd name="connsiteY1" fmla="*/ 0 h 5544457"/>
              <a:gd name="connsiteX2" fmla="*/ 5162686 w 5675086"/>
              <a:gd name="connsiteY2" fmla="*/ 207726 h 5544457"/>
              <a:gd name="connsiteX3" fmla="*/ 5675086 w 5675086"/>
              <a:gd name="connsiteY3" fmla="*/ 1930400 h 5544457"/>
              <a:gd name="connsiteX4" fmla="*/ 1429657 w 5675086"/>
              <a:gd name="connsiteY4" fmla="*/ 5544457 h 5544457"/>
              <a:gd name="connsiteX5" fmla="*/ 167196 w 5675086"/>
              <a:gd name="connsiteY5" fmla="*/ 5381976 h 5544457"/>
              <a:gd name="connsiteX6" fmla="*/ 0 w 5675086"/>
              <a:gd name="connsiteY6" fmla="*/ 5333817 h 554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086" h="5544457">
                <a:moveTo>
                  <a:pt x="0" y="0"/>
                </a:moveTo>
                <a:lnTo>
                  <a:pt x="5014443" y="0"/>
                </a:lnTo>
                <a:lnTo>
                  <a:pt x="5162686" y="207726"/>
                </a:lnTo>
                <a:cubicBezTo>
                  <a:pt x="5489467" y="719813"/>
                  <a:pt x="5675086" y="1306654"/>
                  <a:pt x="5675086" y="1930400"/>
                </a:cubicBezTo>
                <a:cubicBezTo>
                  <a:pt x="5675086" y="3926389"/>
                  <a:pt x="3774343" y="5544457"/>
                  <a:pt x="1429657" y="5544457"/>
                </a:cubicBezTo>
                <a:cubicBezTo>
                  <a:pt x="990029" y="5544457"/>
                  <a:pt x="566007" y="5487572"/>
                  <a:pt x="167196" y="5381976"/>
                </a:cubicBezTo>
                <a:lnTo>
                  <a:pt x="0" y="5333817"/>
                </a:lnTo>
                <a:close/>
              </a:path>
            </a:pathLst>
          </a:custGeom>
          <a:gradFill>
            <a:gsLst>
              <a:gs pos="23000">
                <a:srgbClr val="1DB386"/>
              </a:gs>
              <a:gs pos="69000">
                <a:srgbClr val="31A38C"/>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D111D2CB-B946-469A-99E8-CE320DB87D10}"/>
              </a:ext>
            </a:extLst>
          </p:cNvPr>
          <p:cNvSpPr/>
          <p:nvPr/>
        </p:nvSpPr>
        <p:spPr>
          <a:xfrm>
            <a:off x="7249887" y="647699"/>
            <a:ext cx="4942113" cy="6210299"/>
          </a:xfrm>
          <a:custGeom>
            <a:avLst/>
            <a:gdLst>
              <a:gd name="connsiteX0" fmla="*/ 4942113 w 4942113"/>
              <a:gd name="connsiteY0" fmla="*/ 0 h 6338212"/>
              <a:gd name="connsiteX1" fmla="*/ 4942113 w 4942113"/>
              <a:gd name="connsiteY1" fmla="*/ 6338212 h 6338212"/>
              <a:gd name="connsiteX2" fmla="*/ 1169808 w 4942113"/>
              <a:gd name="connsiteY2" fmla="*/ 6338212 h 6338212"/>
              <a:gd name="connsiteX3" fmla="*/ 935751 w 4942113"/>
              <a:gd name="connsiteY3" fmla="*/ 6113516 h 6338212"/>
              <a:gd name="connsiteX4" fmla="*/ 0 w 4942113"/>
              <a:gd name="connsiteY4" fmla="*/ 3914330 h 6338212"/>
              <a:gd name="connsiteX5" fmla="*/ 4918931 w 4942113"/>
              <a:gd name="connsiteY5" fmla="*/ 1266 h 633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2113" h="6338212">
                <a:moveTo>
                  <a:pt x="4942113" y="0"/>
                </a:moveTo>
                <a:lnTo>
                  <a:pt x="4942113" y="6338212"/>
                </a:lnTo>
                <a:lnTo>
                  <a:pt x="1169808" y="6338212"/>
                </a:lnTo>
                <a:lnTo>
                  <a:pt x="935751" y="6113516"/>
                </a:lnTo>
                <a:cubicBezTo>
                  <a:pt x="344966" y="5485746"/>
                  <a:pt x="0" y="4728958"/>
                  <a:pt x="0" y="3914330"/>
                </a:cubicBezTo>
                <a:cubicBezTo>
                  <a:pt x="0" y="1877761"/>
                  <a:pt x="2156041" y="202694"/>
                  <a:pt x="4918931" y="1266"/>
                </a:cubicBezTo>
                <a:close/>
              </a:path>
            </a:pathLst>
          </a:custGeom>
          <a:gradFill>
            <a:gsLst>
              <a:gs pos="61000">
                <a:srgbClr val="6E739D"/>
              </a:gs>
              <a:gs pos="31000">
                <a:srgbClr val="369F8E"/>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D8BEC2A8-A0F9-4810-9ACF-D9F3F424E61F}"/>
              </a:ext>
            </a:extLst>
          </p:cNvPr>
          <p:cNvSpPr/>
          <p:nvPr/>
        </p:nvSpPr>
        <p:spPr>
          <a:xfrm>
            <a:off x="0" y="-19561"/>
            <a:ext cx="5675086" cy="5544457"/>
          </a:xfrm>
          <a:custGeom>
            <a:avLst/>
            <a:gdLst>
              <a:gd name="connsiteX0" fmla="*/ 0 w 5675086"/>
              <a:gd name="connsiteY0" fmla="*/ 0 h 5544457"/>
              <a:gd name="connsiteX1" fmla="*/ 5014443 w 5675086"/>
              <a:gd name="connsiteY1" fmla="*/ 0 h 5544457"/>
              <a:gd name="connsiteX2" fmla="*/ 5162686 w 5675086"/>
              <a:gd name="connsiteY2" fmla="*/ 207726 h 5544457"/>
              <a:gd name="connsiteX3" fmla="*/ 5675086 w 5675086"/>
              <a:gd name="connsiteY3" fmla="*/ 1930400 h 5544457"/>
              <a:gd name="connsiteX4" fmla="*/ 1429657 w 5675086"/>
              <a:gd name="connsiteY4" fmla="*/ 5544457 h 5544457"/>
              <a:gd name="connsiteX5" fmla="*/ 167196 w 5675086"/>
              <a:gd name="connsiteY5" fmla="*/ 5381976 h 5544457"/>
              <a:gd name="connsiteX6" fmla="*/ 0 w 5675086"/>
              <a:gd name="connsiteY6" fmla="*/ 5333817 h 554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086" h="5544457">
                <a:moveTo>
                  <a:pt x="0" y="0"/>
                </a:moveTo>
                <a:lnTo>
                  <a:pt x="5014443" y="0"/>
                </a:lnTo>
                <a:lnTo>
                  <a:pt x="5162686" y="207726"/>
                </a:lnTo>
                <a:cubicBezTo>
                  <a:pt x="5489467" y="719813"/>
                  <a:pt x="5675086" y="1306654"/>
                  <a:pt x="5675086" y="1930400"/>
                </a:cubicBezTo>
                <a:cubicBezTo>
                  <a:pt x="5675086" y="3926389"/>
                  <a:pt x="3774343" y="5544457"/>
                  <a:pt x="1429657" y="5544457"/>
                </a:cubicBezTo>
                <a:cubicBezTo>
                  <a:pt x="990029" y="5544457"/>
                  <a:pt x="566007" y="5487572"/>
                  <a:pt x="167196" y="5381976"/>
                </a:cubicBezTo>
                <a:lnTo>
                  <a:pt x="0" y="5333817"/>
                </a:lnTo>
                <a:close/>
              </a:path>
            </a:pathLst>
          </a:custGeom>
          <a:gradFill>
            <a:gsLst>
              <a:gs pos="23000">
                <a:srgbClr val="1DB386"/>
              </a:gs>
              <a:gs pos="69000">
                <a:srgbClr val="31A38C"/>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 name="Group 4">
            <a:extLst>
              <a:ext uri="{FF2B5EF4-FFF2-40B4-BE49-F238E27FC236}">
                <a16:creationId xmlns:a16="http://schemas.microsoft.com/office/drawing/2014/main" id="{600E8344-D7DF-4ECA-AB6D-42132809D87C}"/>
              </a:ext>
            </a:extLst>
          </p:cNvPr>
          <p:cNvGrpSpPr/>
          <p:nvPr/>
        </p:nvGrpSpPr>
        <p:grpSpPr>
          <a:xfrm>
            <a:off x="202406" y="206861"/>
            <a:ext cx="11770519" cy="6419851"/>
            <a:chOff x="202406" y="216693"/>
            <a:chExt cx="11770519" cy="6419851"/>
          </a:xfrm>
        </p:grpSpPr>
        <p:cxnSp>
          <p:nvCxnSpPr>
            <p:cNvPr id="39" name="Straight Connector 38">
              <a:extLst>
                <a:ext uri="{FF2B5EF4-FFF2-40B4-BE49-F238E27FC236}">
                  <a16:creationId xmlns:a16="http://schemas.microsoft.com/office/drawing/2014/main" id="{ADFE25F0-81E5-4360-A235-9FA9618E4C17}"/>
                </a:ext>
              </a:extLst>
            </p:cNvPr>
            <p:cNvCxnSpPr>
              <a:cxnSpLocks/>
            </p:cNvCxnSpPr>
            <p:nvPr/>
          </p:nvCxnSpPr>
          <p:spPr>
            <a:xfrm>
              <a:off x="7196138" y="564356"/>
              <a:ext cx="157162" cy="273844"/>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F9EAFE-05FB-410E-8E00-2575A96DE7F5}"/>
                </a:ext>
              </a:extLst>
            </p:cNvPr>
            <p:cNvCxnSpPr>
              <a:cxnSpLocks/>
            </p:cNvCxnSpPr>
            <p:nvPr/>
          </p:nvCxnSpPr>
          <p:spPr>
            <a:xfrm>
              <a:off x="5760244" y="254793"/>
              <a:ext cx="228600" cy="192882"/>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CED9DC-9746-4A40-9AB6-EB13BF02EF5D}"/>
                </a:ext>
              </a:extLst>
            </p:cNvPr>
            <p:cNvSpPr/>
            <p:nvPr/>
          </p:nvSpPr>
          <p:spPr>
            <a:xfrm>
              <a:off x="8205788" y="359568"/>
              <a:ext cx="95250" cy="95250"/>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C9CA571D-8CEA-455D-BA7C-A009DB825F33}"/>
                </a:ext>
              </a:extLst>
            </p:cNvPr>
            <p:cNvSpPr/>
            <p:nvPr/>
          </p:nvSpPr>
          <p:spPr>
            <a:xfrm rot="1200000">
              <a:off x="4444999" y="854074"/>
              <a:ext cx="574548" cy="495300"/>
            </a:xfrm>
            <a:prstGeom prst="triangle">
              <a:avLst/>
            </a:prstGeom>
            <a:noFill/>
            <a:ln w="825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4CEDB8-6F96-4DB9-9AD6-0FD39F114C68}"/>
                </a:ext>
              </a:extLst>
            </p:cNvPr>
            <p:cNvSpPr/>
            <p:nvPr/>
          </p:nvSpPr>
          <p:spPr>
            <a:xfrm>
              <a:off x="10654661" y="270036"/>
              <a:ext cx="1170432" cy="1170432"/>
            </a:xfrm>
            <a:prstGeom prst="ellipse">
              <a:avLst/>
            </a:prstGeom>
            <a:noFill/>
            <a:ln w="1016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0E2EECA-798D-48C1-BEF6-89FB302F8BD9}"/>
                </a:ext>
              </a:extLst>
            </p:cNvPr>
            <p:cNvSpPr/>
            <p:nvPr/>
          </p:nvSpPr>
          <p:spPr>
            <a:xfrm>
              <a:off x="1614008" y="1045925"/>
              <a:ext cx="905256" cy="905256"/>
            </a:xfrm>
            <a:prstGeom prst="ellipse">
              <a:avLst/>
            </a:prstGeom>
            <a:noFill/>
            <a:ln w="857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05DE3-68FD-4D46-869D-3A2FA356F4BC}"/>
                </a:ext>
              </a:extLst>
            </p:cNvPr>
            <p:cNvCxnSpPr>
              <a:cxnSpLocks/>
            </p:cNvCxnSpPr>
            <p:nvPr/>
          </p:nvCxnSpPr>
          <p:spPr>
            <a:xfrm flipH="1">
              <a:off x="7448550" y="2981324"/>
              <a:ext cx="171450" cy="192881"/>
            </a:xfrm>
            <a:prstGeom prst="line">
              <a:avLst/>
            </a:prstGeom>
            <a:ln w="31750">
              <a:solidFill>
                <a:srgbClr val="4BC19E"/>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8C9CFF9-E47F-4986-9F08-AFFCFB326431}"/>
                </a:ext>
              </a:extLst>
            </p:cNvPr>
            <p:cNvSpPr/>
            <p:nvPr/>
          </p:nvSpPr>
          <p:spPr>
            <a:xfrm>
              <a:off x="7486650" y="1752600"/>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2DEF2A40-5E81-4933-80C0-9496DDCAA4FF}"/>
                </a:ext>
              </a:extLst>
            </p:cNvPr>
            <p:cNvCxnSpPr>
              <a:cxnSpLocks/>
            </p:cNvCxnSpPr>
            <p:nvPr/>
          </p:nvCxnSpPr>
          <p:spPr>
            <a:xfrm flipH="1">
              <a:off x="6238875" y="1300163"/>
              <a:ext cx="145809" cy="154782"/>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5E24EC94-66AB-4A85-B472-647F73E5975B}"/>
                </a:ext>
              </a:extLst>
            </p:cNvPr>
            <p:cNvSpPr/>
            <p:nvPr/>
          </p:nvSpPr>
          <p:spPr>
            <a:xfrm>
              <a:off x="8941593" y="1904999"/>
              <a:ext cx="137160" cy="13716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67AC66B-582D-42B0-B1CA-2CC8C1A0022E}"/>
                </a:ext>
              </a:extLst>
            </p:cNvPr>
            <p:cNvSpPr/>
            <p:nvPr/>
          </p:nvSpPr>
          <p:spPr>
            <a:xfrm>
              <a:off x="9498811" y="3433763"/>
              <a:ext cx="228600" cy="228600"/>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D4C4434-6BCB-477B-A671-8DFB2B52B9B3}"/>
                </a:ext>
              </a:extLst>
            </p:cNvPr>
            <p:cNvSpPr/>
            <p:nvPr/>
          </p:nvSpPr>
          <p:spPr>
            <a:xfrm>
              <a:off x="10972799" y="3188494"/>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218D480-8CC5-4E0C-A0C0-AA787898145F}"/>
                </a:ext>
              </a:extLst>
            </p:cNvPr>
            <p:cNvSpPr/>
            <p:nvPr/>
          </p:nvSpPr>
          <p:spPr>
            <a:xfrm>
              <a:off x="10901362" y="5362578"/>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851383D-D9C8-444A-9EC4-3F507023ACD8}"/>
                </a:ext>
              </a:extLst>
            </p:cNvPr>
            <p:cNvSpPr/>
            <p:nvPr/>
          </p:nvSpPr>
          <p:spPr>
            <a:xfrm>
              <a:off x="6153137" y="4724395"/>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1F91A67-A0C5-4997-BBBC-51CE9A591D6F}"/>
                </a:ext>
              </a:extLst>
            </p:cNvPr>
            <p:cNvSpPr/>
            <p:nvPr/>
          </p:nvSpPr>
          <p:spPr>
            <a:xfrm>
              <a:off x="4982148" y="2919410"/>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5C7F8D-076F-4D94-8090-177D27E9F552}"/>
                </a:ext>
              </a:extLst>
            </p:cNvPr>
            <p:cNvSpPr/>
            <p:nvPr/>
          </p:nvSpPr>
          <p:spPr>
            <a:xfrm>
              <a:off x="5820355" y="6519869"/>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0F0BFE2F-EA00-49EF-BAB3-A0416BD3BAFE}"/>
                </a:ext>
              </a:extLst>
            </p:cNvPr>
            <p:cNvSpPr/>
            <p:nvPr/>
          </p:nvSpPr>
          <p:spPr>
            <a:xfrm rot="1250639">
              <a:off x="8041480" y="4738686"/>
              <a:ext cx="165733" cy="142873"/>
            </a:xfrm>
            <a:prstGeom prst="triangle">
              <a:avLst/>
            </a:prstGeom>
            <a:noFill/>
            <a:ln w="22225">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5B9831B5-A2B9-4227-9132-93427BC39670}"/>
                </a:ext>
              </a:extLst>
            </p:cNvPr>
            <p:cNvSpPr/>
            <p:nvPr/>
          </p:nvSpPr>
          <p:spPr>
            <a:xfrm rot="19505878">
              <a:off x="7685853" y="5969794"/>
              <a:ext cx="361854" cy="311943"/>
            </a:xfrm>
            <a:prstGeom prst="triangle">
              <a:avLst/>
            </a:prstGeom>
            <a:noFill/>
            <a:ln w="444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CE8BD9B-5FA2-4F0A-823E-132B72F1C3F8}"/>
                </a:ext>
              </a:extLst>
            </p:cNvPr>
            <p:cNvSpPr/>
            <p:nvPr/>
          </p:nvSpPr>
          <p:spPr>
            <a:xfrm>
              <a:off x="4222536" y="5605469"/>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7ADF07AE-2DB6-4904-8050-F6230A6C8E1B}"/>
                </a:ext>
              </a:extLst>
            </p:cNvPr>
            <p:cNvCxnSpPr>
              <a:cxnSpLocks/>
            </p:cNvCxnSpPr>
            <p:nvPr/>
          </p:nvCxnSpPr>
          <p:spPr>
            <a:xfrm flipV="1">
              <a:off x="202406" y="5772151"/>
              <a:ext cx="1354932" cy="519112"/>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4B868883-FECD-4F5E-840E-A0C64F3BFB27}"/>
                </a:ext>
              </a:extLst>
            </p:cNvPr>
            <p:cNvSpPr/>
            <p:nvPr/>
          </p:nvSpPr>
          <p:spPr>
            <a:xfrm rot="19352751">
              <a:off x="3027675" y="4462335"/>
              <a:ext cx="387184" cy="333779"/>
            </a:xfrm>
            <a:prstGeom prst="triangle">
              <a:avLst/>
            </a:prstGeom>
            <a:noFill/>
            <a:ln w="5080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DBEE32-FCB6-4AD7-B03D-CDA7DB4653D3}"/>
                </a:ext>
              </a:extLst>
            </p:cNvPr>
            <p:cNvSpPr/>
            <p:nvPr/>
          </p:nvSpPr>
          <p:spPr>
            <a:xfrm>
              <a:off x="1481140" y="3786195"/>
              <a:ext cx="151920" cy="15192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F05F948B-8B0D-4C5A-AA37-059DEA78027B}"/>
                </a:ext>
              </a:extLst>
            </p:cNvPr>
            <p:cNvCxnSpPr>
              <a:cxnSpLocks/>
            </p:cNvCxnSpPr>
            <p:nvPr/>
          </p:nvCxnSpPr>
          <p:spPr>
            <a:xfrm flipH="1">
              <a:off x="2886075" y="6460331"/>
              <a:ext cx="161925" cy="176213"/>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4938E13-9552-4136-9AE7-D21A4C925ECD}"/>
                </a:ext>
              </a:extLst>
            </p:cNvPr>
            <p:cNvCxnSpPr>
              <a:cxnSpLocks/>
            </p:cNvCxnSpPr>
            <p:nvPr/>
          </p:nvCxnSpPr>
          <p:spPr>
            <a:xfrm flipH="1">
              <a:off x="2228850" y="4936331"/>
              <a:ext cx="257177" cy="240507"/>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77F1EC7-E19D-4B36-BE93-F40C9B8A6B7D}"/>
                </a:ext>
              </a:extLst>
            </p:cNvPr>
            <p:cNvSpPr/>
            <p:nvPr/>
          </p:nvSpPr>
          <p:spPr>
            <a:xfrm>
              <a:off x="1195388" y="1108867"/>
              <a:ext cx="103189" cy="103189"/>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187AB4D4-0894-40BD-AD0E-193C5B4365BE}"/>
                </a:ext>
              </a:extLst>
            </p:cNvPr>
            <p:cNvCxnSpPr>
              <a:cxnSpLocks/>
            </p:cNvCxnSpPr>
            <p:nvPr/>
          </p:nvCxnSpPr>
          <p:spPr>
            <a:xfrm flipH="1">
              <a:off x="3314700" y="1402556"/>
              <a:ext cx="161739" cy="176213"/>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F37FEE-72E6-47DD-B789-0D139C042D93}"/>
                </a:ext>
              </a:extLst>
            </p:cNvPr>
            <p:cNvCxnSpPr>
              <a:cxnSpLocks/>
            </p:cNvCxnSpPr>
            <p:nvPr/>
          </p:nvCxnSpPr>
          <p:spPr>
            <a:xfrm>
              <a:off x="2088356" y="2659857"/>
              <a:ext cx="166688" cy="78581"/>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0B67C0-9C9D-463A-8288-28036A343913}"/>
                </a:ext>
              </a:extLst>
            </p:cNvPr>
            <p:cNvCxnSpPr>
              <a:cxnSpLocks/>
            </p:cNvCxnSpPr>
            <p:nvPr/>
          </p:nvCxnSpPr>
          <p:spPr>
            <a:xfrm flipH="1">
              <a:off x="10094119" y="6138863"/>
              <a:ext cx="281920" cy="314325"/>
            </a:xfrm>
            <a:prstGeom prst="line">
              <a:avLst/>
            </a:prstGeom>
            <a:ln w="4762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8CD522-3259-4C71-A204-2D585E412F27}"/>
                </a:ext>
              </a:extLst>
            </p:cNvPr>
            <p:cNvCxnSpPr>
              <a:cxnSpLocks/>
            </p:cNvCxnSpPr>
            <p:nvPr/>
          </p:nvCxnSpPr>
          <p:spPr>
            <a:xfrm>
              <a:off x="10654661" y="3981450"/>
              <a:ext cx="1318264" cy="876294"/>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9917108-3A17-4ACE-8C82-2034AF69D779}"/>
                </a:ext>
              </a:extLst>
            </p:cNvPr>
            <p:cNvSpPr/>
            <p:nvPr/>
          </p:nvSpPr>
          <p:spPr>
            <a:xfrm>
              <a:off x="3071020" y="216694"/>
              <a:ext cx="87312" cy="87312"/>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8EA633CB-EF40-460F-A700-8D61F7879742}"/>
                </a:ext>
              </a:extLst>
            </p:cNvPr>
            <p:cNvCxnSpPr>
              <a:cxnSpLocks/>
            </p:cNvCxnSpPr>
            <p:nvPr/>
          </p:nvCxnSpPr>
          <p:spPr>
            <a:xfrm>
              <a:off x="7196138" y="564355"/>
              <a:ext cx="157162" cy="273844"/>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85D1F56-8091-4092-864F-68338F0A270A}"/>
                </a:ext>
              </a:extLst>
            </p:cNvPr>
            <p:cNvCxnSpPr>
              <a:cxnSpLocks/>
            </p:cNvCxnSpPr>
            <p:nvPr/>
          </p:nvCxnSpPr>
          <p:spPr>
            <a:xfrm>
              <a:off x="5760244" y="254792"/>
              <a:ext cx="228600" cy="192882"/>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1545632-354D-4596-ABC3-AF0BD4173515}"/>
                </a:ext>
              </a:extLst>
            </p:cNvPr>
            <p:cNvSpPr/>
            <p:nvPr/>
          </p:nvSpPr>
          <p:spPr>
            <a:xfrm>
              <a:off x="8205788" y="359567"/>
              <a:ext cx="95250" cy="95250"/>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DC656534-C1A0-4F30-BE19-847F66451375}"/>
                </a:ext>
              </a:extLst>
            </p:cNvPr>
            <p:cNvSpPr/>
            <p:nvPr/>
          </p:nvSpPr>
          <p:spPr>
            <a:xfrm rot="1200000">
              <a:off x="4444999" y="854073"/>
              <a:ext cx="574548" cy="495300"/>
            </a:xfrm>
            <a:prstGeom prst="triangle">
              <a:avLst/>
            </a:prstGeom>
            <a:noFill/>
            <a:ln w="825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42B6C82-20E2-4AC9-9AFE-A1A32F7B9539}"/>
                </a:ext>
              </a:extLst>
            </p:cNvPr>
            <p:cNvSpPr/>
            <p:nvPr/>
          </p:nvSpPr>
          <p:spPr>
            <a:xfrm>
              <a:off x="10654661" y="270035"/>
              <a:ext cx="1170432" cy="1170432"/>
            </a:xfrm>
            <a:prstGeom prst="ellipse">
              <a:avLst/>
            </a:prstGeom>
            <a:noFill/>
            <a:ln w="1016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4AFFA38-F4E5-4C9F-9F21-FF1F16795D38}"/>
                </a:ext>
              </a:extLst>
            </p:cNvPr>
            <p:cNvSpPr/>
            <p:nvPr/>
          </p:nvSpPr>
          <p:spPr>
            <a:xfrm>
              <a:off x="1614008" y="1045924"/>
              <a:ext cx="905256" cy="905256"/>
            </a:xfrm>
            <a:prstGeom prst="ellipse">
              <a:avLst/>
            </a:prstGeom>
            <a:noFill/>
            <a:ln w="857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AC3B48B-B765-4DFC-A2F6-BC7AF3116838}"/>
                </a:ext>
              </a:extLst>
            </p:cNvPr>
            <p:cNvCxnSpPr>
              <a:cxnSpLocks/>
            </p:cNvCxnSpPr>
            <p:nvPr/>
          </p:nvCxnSpPr>
          <p:spPr>
            <a:xfrm flipH="1">
              <a:off x="7448550" y="2981323"/>
              <a:ext cx="171450" cy="192881"/>
            </a:xfrm>
            <a:prstGeom prst="line">
              <a:avLst/>
            </a:prstGeom>
            <a:ln w="31750">
              <a:solidFill>
                <a:srgbClr val="4BC19E"/>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353A922A-0EC5-4B27-90DF-44D6C7216C79}"/>
                </a:ext>
              </a:extLst>
            </p:cNvPr>
            <p:cNvSpPr/>
            <p:nvPr/>
          </p:nvSpPr>
          <p:spPr>
            <a:xfrm>
              <a:off x="7486650" y="1752599"/>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FC52F5EA-97ED-45C3-AEBA-E4656C48984B}"/>
                </a:ext>
              </a:extLst>
            </p:cNvPr>
            <p:cNvCxnSpPr>
              <a:cxnSpLocks/>
            </p:cNvCxnSpPr>
            <p:nvPr/>
          </p:nvCxnSpPr>
          <p:spPr>
            <a:xfrm flipH="1">
              <a:off x="6238875" y="1300162"/>
              <a:ext cx="145809" cy="154782"/>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AFB40369-3DAB-490D-B6A2-6C79369A8893}"/>
                </a:ext>
              </a:extLst>
            </p:cNvPr>
            <p:cNvSpPr/>
            <p:nvPr/>
          </p:nvSpPr>
          <p:spPr>
            <a:xfrm>
              <a:off x="8941593" y="1904998"/>
              <a:ext cx="137160" cy="13716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D245379-C498-4BF1-A617-566452913D50}"/>
                </a:ext>
              </a:extLst>
            </p:cNvPr>
            <p:cNvSpPr/>
            <p:nvPr/>
          </p:nvSpPr>
          <p:spPr>
            <a:xfrm>
              <a:off x="9498811" y="3433762"/>
              <a:ext cx="228600" cy="228600"/>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35F566C-ED49-4191-AFF7-5934F14C192E}"/>
                </a:ext>
              </a:extLst>
            </p:cNvPr>
            <p:cNvSpPr/>
            <p:nvPr/>
          </p:nvSpPr>
          <p:spPr>
            <a:xfrm>
              <a:off x="10972799" y="3188493"/>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A74C237-46D7-4150-9C60-28B188BE6DA6}"/>
                </a:ext>
              </a:extLst>
            </p:cNvPr>
            <p:cNvSpPr/>
            <p:nvPr/>
          </p:nvSpPr>
          <p:spPr>
            <a:xfrm>
              <a:off x="10901362" y="5362577"/>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6247410-06B1-457E-B806-A5D6A4117A17}"/>
                </a:ext>
              </a:extLst>
            </p:cNvPr>
            <p:cNvSpPr/>
            <p:nvPr/>
          </p:nvSpPr>
          <p:spPr>
            <a:xfrm>
              <a:off x="6153137" y="4724394"/>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A2D278-E72E-4683-9B2A-3423B09871AC}"/>
                </a:ext>
              </a:extLst>
            </p:cNvPr>
            <p:cNvSpPr/>
            <p:nvPr/>
          </p:nvSpPr>
          <p:spPr>
            <a:xfrm>
              <a:off x="4982148" y="2919409"/>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E4B9C6-1285-4E63-B113-DB1A81686189}"/>
                </a:ext>
              </a:extLst>
            </p:cNvPr>
            <p:cNvSpPr/>
            <p:nvPr/>
          </p:nvSpPr>
          <p:spPr>
            <a:xfrm>
              <a:off x="5820355" y="6519868"/>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99823C43-916D-4CC2-9ADA-0CFC6BED4013}"/>
                </a:ext>
              </a:extLst>
            </p:cNvPr>
            <p:cNvSpPr/>
            <p:nvPr/>
          </p:nvSpPr>
          <p:spPr>
            <a:xfrm rot="1250639">
              <a:off x="8041480" y="4738685"/>
              <a:ext cx="165733" cy="142873"/>
            </a:xfrm>
            <a:prstGeom prst="triangle">
              <a:avLst/>
            </a:prstGeom>
            <a:noFill/>
            <a:ln w="22225">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EEACF354-7FE5-4C15-84EF-0C01C0D7992A}"/>
                </a:ext>
              </a:extLst>
            </p:cNvPr>
            <p:cNvSpPr/>
            <p:nvPr/>
          </p:nvSpPr>
          <p:spPr>
            <a:xfrm rot="19505878">
              <a:off x="7685853" y="5969793"/>
              <a:ext cx="361854" cy="311943"/>
            </a:xfrm>
            <a:prstGeom prst="triangle">
              <a:avLst/>
            </a:prstGeom>
            <a:noFill/>
            <a:ln w="444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F236EE1-3059-4AD9-A9CD-498BC28E0086}"/>
                </a:ext>
              </a:extLst>
            </p:cNvPr>
            <p:cNvSpPr/>
            <p:nvPr/>
          </p:nvSpPr>
          <p:spPr>
            <a:xfrm>
              <a:off x="4222536" y="5605468"/>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2CB0BF99-1547-423E-BB1C-80ACB4EAE754}"/>
                </a:ext>
              </a:extLst>
            </p:cNvPr>
            <p:cNvCxnSpPr>
              <a:cxnSpLocks/>
            </p:cNvCxnSpPr>
            <p:nvPr/>
          </p:nvCxnSpPr>
          <p:spPr>
            <a:xfrm flipV="1">
              <a:off x="202406" y="5772150"/>
              <a:ext cx="1354932" cy="519112"/>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103" name="Isosceles Triangle 102">
              <a:extLst>
                <a:ext uri="{FF2B5EF4-FFF2-40B4-BE49-F238E27FC236}">
                  <a16:creationId xmlns:a16="http://schemas.microsoft.com/office/drawing/2014/main" id="{A743CDF1-88E2-469C-BD80-ABA6A3ABF66C}"/>
                </a:ext>
              </a:extLst>
            </p:cNvPr>
            <p:cNvSpPr/>
            <p:nvPr/>
          </p:nvSpPr>
          <p:spPr>
            <a:xfrm rot="19352751">
              <a:off x="3027675" y="4462334"/>
              <a:ext cx="387184" cy="333779"/>
            </a:xfrm>
            <a:prstGeom prst="triangle">
              <a:avLst/>
            </a:prstGeom>
            <a:noFill/>
            <a:ln w="5080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58B0406-6B0B-4133-83F1-A62D0B429EE5}"/>
                </a:ext>
              </a:extLst>
            </p:cNvPr>
            <p:cNvSpPr/>
            <p:nvPr/>
          </p:nvSpPr>
          <p:spPr>
            <a:xfrm>
              <a:off x="1481140" y="3786194"/>
              <a:ext cx="151920" cy="15192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F331B97B-0F91-4DDA-90DF-7DB3BB25A3F6}"/>
                </a:ext>
              </a:extLst>
            </p:cNvPr>
            <p:cNvCxnSpPr>
              <a:cxnSpLocks/>
            </p:cNvCxnSpPr>
            <p:nvPr/>
          </p:nvCxnSpPr>
          <p:spPr>
            <a:xfrm flipH="1">
              <a:off x="2886075" y="6460330"/>
              <a:ext cx="161925" cy="176213"/>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D03FD77-A7B5-496C-ABB6-DC8B1CD285D3}"/>
                </a:ext>
              </a:extLst>
            </p:cNvPr>
            <p:cNvCxnSpPr>
              <a:cxnSpLocks/>
            </p:cNvCxnSpPr>
            <p:nvPr/>
          </p:nvCxnSpPr>
          <p:spPr>
            <a:xfrm flipH="1">
              <a:off x="2228850" y="4936330"/>
              <a:ext cx="257177" cy="240507"/>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930BB30-88C6-44B2-8AC1-55BEC64197C0}"/>
                </a:ext>
              </a:extLst>
            </p:cNvPr>
            <p:cNvSpPr/>
            <p:nvPr/>
          </p:nvSpPr>
          <p:spPr>
            <a:xfrm>
              <a:off x="1195388" y="1108866"/>
              <a:ext cx="103189" cy="103189"/>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316070C4-9319-40D7-952F-1D1024BB29FE}"/>
                </a:ext>
              </a:extLst>
            </p:cNvPr>
            <p:cNvCxnSpPr>
              <a:cxnSpLocks/>
            </p:cNvCxnSpPr>
            <p:nvPr/>
          </p:nvCxnSpPr>
          <p:spPr>
            <a:xfrm flipH="1">
              <a:off x="3314700" y="1402555"/>
              <a:ext cx="161739" cy="176213"/>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4CBDFF9-B993-42B1-B419-F881247D7BE1}"/>
                </a:ext>
              </a:extLst>
            </p:cNvPr>
            <p:cNvCxnSpPr>
              <a:cxnSpLocks/>
            </p:cNvCxnSpPr>
            <p:nvPr/>
          </p:nvCxnSpPr>
          <p:spPr>
            <a:xfrm>
              <a:off x="2088356" y="2659856"/>
              <a:ext cx="166688" cy="78581"/>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F0EB70E-E7B9-48D6-9764-57C7E77A71B2}"/>
                </a:ext>
              </a:extLst>
            </p:cNvPr>
            <p:cNvCxnSpPr>
              <a:cxnSpLocks/>
            </p:cNvCxnSpPr>
            <p:nvPr/>
          </p:nvCxnSpPr>
          <p:spPr>
            <a:xfrm flipH="1">
              <a:off x="10094119" y="6138862"/>
              <a:ext cx="281920" cy="314325"/>
            </a:xfrm>
            <a:prstGeom prst="line">
              <a:avLst/>
            </a:prstGeom>
            <a:ln w="4762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A27D082-B512-4F53-AEED-B25E21BE86CD}"/>
                </a:ext>
              </a:extLst>
            </p:cNvPr>
            <p:cNvCxnSpPr>
              <a:cxnSpLocks/>
            </p:cNvCxnSpPr>
            <p:nvPr/>
          </p:nvCxnSpPr>
          <p:spPr>
            <a:xfrm>
              <a:off x="10654661" y="3981449"/>
              <a:ext cx="1318264" cy="876294"/>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72C820D-BE36-466D-B567-514B0568E49B}"/>
                </a:ext>
              </a:extLst>
            </p:cNvPr>
            <p:cNvSpPr/>
            <p:nvPr/>
          </p:nvSpPr>
          <p:spPr>
            <a:xfrm>
              <a:off x="3071020" y="216693"/>
              <a:ext cx="87312" cy="87312"/>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8A3C922-D8FE-4A92-89C9-798BCD6220F5}"/>
              </a:ext>
            </a:extLst>
          </p:cNvPr>
          <p:cNvGrpSpPr/>
          <p:nvPr/>
        </p:nvGrpSpPr>
        <p:grpSpPr>
          <a:xfrm>
            <a:off x="3175798" y="2653874"/>
            <a:ext cx="1569916" cy="1569916"/>
            <a:chOff x="2228850" y="2653874"/>
            <a:chExt cx="1569916" cy="1569916"/>
          </a:xfrm>
        </p:grpSpPr>
        <p:sp>
          <p:nvSpPr>
            <p:cNvPr id="6" name="Oval 5">
              <a:extLst>
                <a:ext uri="{FF2B5EF4-FFF2-40B4-BE49-F238E27FC236}">
                  <a16:creationId xmlns:a16="http://schemas.microsoft.com/office/drawing/2014/main" id="{24008F6A-2CCE-49F4-98EF-E617D0D1ADD9}"/>
                </a:ext>
              </a:extLst>
            </p:cNvPr>
            <p:cNvSpPr/>
            <p:nvPr/>
          </p:nvSpPr>
          <p:spPr>
            <a:xfrm>
              <a:off x="2228850" y="2653874"/>
              <a:ext cx="1569916" cy="1569916"/>
            </a:xfrm>
            <a:prstGeom prst="ellipse">
              <a:avLst/>
            </a:prstGeom>
            <a:solidFill>
              <a:srgbClr val="806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2871731F-5FBE-4F57-9CD3-D92FC41EB848}"/>
                </a:ext>
              </a:extLst>
            </p:cNvPr>
            <p:cNvSpPr txBox="1"/>
            <p:nvPr/>
          </p:nvSpPr>
          <p:spPr>
            <a:xfrm>
              <a:off x="2692014" y="3188354"/>
              <a:ext cx="646755" cy="500956"/>
            </a:xfrm>
            <a:custGeom>
              <a:avLst/>
              <a:gdLst/>
              <a:ahLst/>
              <a:cxnLst/>
              <a:rect l="l" t="t" r="r" b="b"/>
              <a:pathLst>
                <a:path w="586606" h="500956">
                  <a:moveTo>
                    <a:pt x="153702" y="50899"/>
                  </a:moveTo>
                  <a:cubicBezTo>
                    <a:pt x="122002" y="50899"/>
                    <a:pt x="98896" y="62843"/>
                    <a:pt x="84386" y="86730"/>
                  </a:cubicBezTo>
                  <a:cubicBezTo>
                    <a:pt x="69875" y="110617"/>
                    <a:pt x="62396" y="147340"/>
                    <a:pt x="61950" y="196900"/>
                  </a:cubicBezTo>
                  <a:lnTo>
                    <a:pt x="61950" y="296019"/>
                  </a:lnTo>
                  <a:cubicBezTo>
                    <a:pt x="61950" y="348704"/>
                    <a:pt x="69596" y="387604"/>
                    <a:pt x="84888" y="412719"/>
                  </a:cubicBezTo>
                  <a:cubicBezTo>
                    <a:pt x="100180" y="437834"/>
                    <a:pt x="123341" y="450391"/>
                    <a:pt x="154372" y="450391"/>
                  </a:cubicBezTo>
                  <a:cubicBezTo>
                    <a:pt x="184956" y="450391"/>
                    <a:pt x="207671" y="438559"/>
                    <a:pt x="222517" y="414896"/>
                  </a:cubicBezTo>
                  <a:cubicBezTo>
                    <a:pt x="237362" y="391232"/>
                    <a:pt x="245120" y="353950"/>
                    <a:pt x="245790" y="303051"/>
                  </a:cubicBezTo>
                  <a:lnTo>
                    <a:pt x="245790" y="201588"/>
                  </a:lnTo>
                  <a:cubicBezTo>
                    <a:pt x="245790" y="149126"/>
                    <a:pt x="238423" y="110896"/>
                    <a:pt x="223689" y="86897"/>
                  </a:cubicBezTo>
                  <a:cubicBezTo>
                    <a:pt x="208955" y="62899"/>
                    <a:pt x="185626" y="50899"/>
                    <a:pt x="153702" y="50899"/>
                  </a:cubicBezTo>
                  <a:close/>
                  <a:moveTo>
                    <a:pt x="576895" y="4353"/>
                  </a:moveTo>
                  <a:lnTo>
                    <a:pt x="586606" y="4353"/>
                  </a:lnTo>
                  <a:lnTo>
                    <a:pt x="586606" y="494258"/>
                  </a:lnTo>
                  <a:lnTo>
                    <a:pt x="524321" y="494258"/>
                  </a:lnTo>
                  <a:lnTo>
                    <a:pt x="524321" y="81372"/>
                  </a:lnTo>
                  <a:lnTo>
                    <a:pt x="399417" y="127248"/>
                  </a:lnTo>
                  <a:lnTo>
                    <a:pt x="399417" y="70991"/>
                  </a:lnTo>
                  <a:close/>
                  <a:moveTo>
                    <a:pt x="153702" y="0"/>
                  </a:moveTo>
                  <a:cubicBezTo>
                    <a:pt x="206164" y="0"/>
                    <a:pt x="244785" y="16799"/>
                    <a:pt x="269565" y="50397"/>
                  </a:cubicBezTo>
                  <a:cubicBezTo>
                    <a:pt x="294345" y="83995"/>
                    <a:pt x="307070" y="135843"/>
                    <a:pt x="307739" y="205941"/>
                  </a:cubicBezTo>
                  <a:lnTo>
                    <a:pt x="307739" y="286308"/>
                  </a:lnTo>
                  <a:cubicBezTo>
                    <a:pt x="307739" y="358862"/>
                    <a:pt x="295349" y="412775"/>
                    <a:pt x="270570" y="448047"/>
                  </a:cubicBezTo>
                  <a:cubicBezTo>
                    <a:pt x="245790" y="483319"/>
                    <a:pt x="207057" y="500956"/>
                    <a:pt x="154372" y="500956"/>
                  </a:cubicBezTo>
                  <a:cubicBezTo>
                    <a:pt x="102357" y="500956"/>
                    <a:pt x="63847" y="483710"/>
                    <a:pt x="38844" y="449219"/>
                  </a:cubicBezTo>
                  <a:cubicBezTo>
                    <a:pt x="13841" y="414728"/>
                    <a:pt x="893" y="363215"/>
                    <a:pt x="0" y="294680"/>
                  </a:cubicBezTo>
                  <a:lnTo>
                    <a:pt x="0" y="211969"/>
                  </a:lnTo>
                  <a:cubicBezTo>
                    <a:pt x="0" y="140308"/>
                    <a:pt x="12390" y="87064"/>
                    <a:pt x="37170" y="52239"/>
                  </a:cubicBezTo>
                  <a:cubicBezTo>
                    <a:pt x="61950" y="17413"/>
                    <a:pt x="100794" y="0"/>
                    <a:pt x="15370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400" dirty="0">
                <a:solidFill>
                  <a:schemeClr val="bg1"/>
                </a:solidFill>
                <a:latin typeface="Roboto" panose="02000000000000000000" pitchFamily="2" charset="0"/>
                <a:ea typeface="Roboto" panose="02000000000000000000" pitchFamily="2" charset="0"/>
              </a:endParaRPr>
            </a:p>
          </p:txBody>
        </p:sp>
      </p:grpSp>
      <p:sp>
        <p:nvSpPr>
          <p:cNvPr id="75" name="TextBox 74">
            <a:extLst>
              <a:ext uri="{FF2B5EF4-FFF2-40B4-BE49-F238E27FC236}">
                <a16:creationId xmlns:a16="http://schemas.microsoft.com/office/drawing/2014/main" id="{4691C7BF-0715-48EA-99AA-428AFBB6BE9F}"/>
              </a:ext>
            </a:extLst>
          </p:cNvPr>
          <p:cNvSpPr txBox="1"/>
          <p:nvPr/>
        </p:nvSpPr>
        <p:spPr>
          <a:xfrm>
            <a:off x="5205759" y="3174008"/>
            <a:ext cx="3524110" cy="499337"/>
          </a:xfrm>
          <a:custGeom>
            <a:avLst/>
            <a:gdLst/>
            <a:ahLst/>
            <a:cxnLst/>
            <a:rect l="l" t="t" r="r" b="b"/>
            <a:pathLst>
              <a:path w="3524110" h="499337">
                <a:moveTo>
                  <a:pt x="1523828" y="214690"/>
                </a:moveTo>
                <a:cubicBezTo>
                  <a:pt x="1479114" y="214690"/>
                  <a:pt x="1456758" y="251008"/>
                  <a:pt x="1456758" y="323644"/>
                </a:cubicBezTo>
                <a:cubicBezTo>
                  <a:pt x="1456758" y="356213"/>
                  <a:pt x="1462427" y="381175"/>
                  <a:pt x="1473766" y="398531"/>
                </a:cubicBezTo>
                <a:cubicBezTo>
                  <a:pt x="1485105" y="415887"/>
                  <a:pt x="1501578" y="424565"/>
                  <a:pt x="1523186" y="424565"/>
                </a:cubicBezTo>
                <a:cubicBezTo>
                  <a:pt x="1551854" y="424565"/>
                  <a:pt x="1572071" y="412459"/>
                  <a:pt x="1583838" y="388247"/>
                </a:cubicBezTo>
                <a:lnTo>
                  <a:pt x="1583838" y="251008"/>
                </a:lnTo>
                <a:cubicBezTo>
                  <a:pt x="1572285" y="226796"/>
                  <a:pt x="1552282" y="214690"/>
                  <a:pt x="1523828" y="214690"/>
                </a:cubicBezTo>
                <a:close/>
                <a:moveTo>
                  <a:pt x="3004375" y="214048"/>
                </a:moveTo>
                <a:cubicBezTo>
                  <a:pt x="2981697" y="214048"/>
                  <a:pt x="2964154" y="222886"/>
                  <a:pt x="2951745" y="240563"/>
                </a:cubicBezTo>
                <a:cubicBezTo>
                  <a:pt x="2939337" y="258240"/>
                  <a:pt x="2933132" y="285613"/>
                  <a:pt x="2933132" y="322681"/>
                </a:cubicBezTo>
                <a:cubicBezTo>
                  <a:pt x="2933132" y="355678"/>
                  <a:pt x="2939337" y="380908"/>
                  <a:pt x="2951745" y="398371"/>
                </a:cubicBezTo>
                <a:cubicBezTo>
                  <a:pt x="2964154" y="415834"/>
                  <a:pt x="2981911" y="424565"/>
                  <a:pt x="3005016" y="424565"/>
                </a:cubicBezTo>
                <a:cubicBezTo>
                  <a:pt x="3027480" y="424565"/>
                  <a:pt x="3045023" y="415941"/>
                  <a:pt x="3057646" y="398692"/>
                </a:cubicBezTo>
                <a:cubicBezTo>
                  <a:pt x="3070268" y="381443"/>
                  <a:pt x="3076580" y="353856"/>
                  <a:pt x="3076580" y="315932"/>
                </a:cubicBezTo>
                <a:cubicBezTo>
                  <a:pt x="3076580" y="283577"/>
                  <a:pt x="3070268" y="258507"/>
                  <a:pt x="3057646" y="240723"/>
                </a:cubicBezTo>
                <a:cubicBezTo>
                  <a:pt x="3045023" y="222940"/>
                  <a:pt x="3027266" y="214048"/>
                  <a:pt x="3004375" y="214048"/>
                </a:cubicBezTo>
                <a:close/>
                <a:moveTo>
                  <a:pt x="1156525" y="214048"/>
                </a:moveTo>
                <a:cubicBezTo>
                  <a:pt x="1133847" y="214048"/>
                  <a:pt x="1116304" y="222886"/>
                  <a:pt x="1103895" y="240563"/>
                </a:cubicBezTo>
                <a:cubicBezTo>
                  <a:pt x="1091487" y="258240"/>
                  <a:pt x="1085283" y="285613"/>
                  <a:pt x="1085283" y="322681"/>
                </a:cubicBezTo>
                <a:cubicBezTo>
                  <a:pt x="1085283" y="355678"/>
                  <a:pt x="1091487" y="380908"/>
                  <a:pt x="1103895" y="398371"/>
                </a:cubicBezTo>
                <a:cubicBezTo>
                  <a:pt x="1116304" y="415834"/>
                  <a:pt x="1134061" y="424565"/>
                  <a:pt x="1157167" y="424565"/>
                </a:cubicBezTo>
                <a:cubicBezTo>
                  <a:pt x="1179630" y="424565"/>
                  <a:pt x="1197173" y="415941"/>
                  <a:pt x="1209796" y="398692"/>
                </a:cubicBezTo>
                <a:cubicBezTo>
                  <a:pt x="1222418" y="381443"/>
                  <a:pt x="1228730" y="353856"/>
                  <a:pt x="1228730" y="315932"/>
                </a:cubicBezTo>
                <a:cubicBezTo>
                  <a:pt x="1228730" y="283577"/>
                  <a:pt x="1222418" y="258507"/>
                  <a:pt x="1209796" y="240723"/>
                </a:cubicBezTo>
                <a:cubicBezTo>
                  <a:pt x="1197173" y="222940"/>
                  <a:pt x="1179416" y="214048"/>
                  <a:pt x="1156525" y="214048"/>
                </a:cubicBezTo>
                <a:close/>
                <a:moveTo>
                  <a:pt x="2688194" y="145694"/>
                </a:moveTo>
                <a:lnTo>
                  <a:pt x="2781258" y="145694"/>
                </a:lnTo>
                <a:lnTo>
                  <a:pt x="2781258" y="492919"/>
                </a:lnTo>
                <a:lnTo>
                  <a:pt x="2688194" y="492919"/>
                </a:lnTo>
                <a:close/>
                <a:moveTo>
                  <a:pt x="1747684" y="145694"/>
                </a:moveTo>
                <a:lnTo>
                  <a:pt x="1840427" y="145694"/>
                </a:lnTo>
                <a:lnTo>
                  <a:pt x="1840427" y="370271"/>
                </a:lnTo>
                <a:cubicBezTo>
                  <a:pt x="1840427" y="406467"/>
                  <a:pt x="1856901" y="424565"/>
                  <a:pt x="1889847" y="424565"/>
                </a:cubicBezTo>
                <a:cubicBezTo>
                  <a:pt x="1921297" y="424565"/>
                  <a:pt x="1942905" y="413641"/>
                  <a:pt x="1954671" y="391792"/>
                </a:cubicBezTo>
                <a:lnTo>
                  <a:pt x="1954671" y="145694"/>
                </a:lnTo>
                <a:lnTo>
                  <a:pt x="2047735" y="145694"/>
                </a:lnTo>
                <a:lnTo>
                  <a:pt x="2047735" y="492919"/>
                </a:lnTo>
                <a:lnTo>
                  <a:pt x="1960448" y="492919"/>
                </a:lnTo>
                <a:lnTo>
                  <a:pt x="1957880" y="457619"/>
                </a:lnTo>
                <a:cubicBezTo>
                  <a:pt x="1934989" y="485431"/>
                  <a:pt x="1903326" y="499337"/>
                  <a:pt x="1862891" y="499337"/>
                </a:cubicBezTo>
                <a:cubicBezTo>
                  <a:pt x="1825665" y="499337"/>
                  <a:pt x="1797265" y="488640"/>
                  <a:pt x="1777689" y="467246"/>
                </a:cubicBezTo>
                <a:cubicBezTo>
                  <a:pt x="1758114" y="445852"/>
                  <a:pt x="1748112" y="414510"/>
                  <a:pt x="1747684" y="373219"/>
                </a:cubicBezTo>
                <a:close/>
                <a:moveTo>
                  <a:pt x="3414359" y="139276"/>
                </a:moveTo>
                <a:cubicBezTo>
                  <a:pt x="3451157" y="139276"/>
                  <a:pt x="3478541" y="150080"/>
                  <a:pt x="3496512" y="171688"/>
                </a:cubicBezTo>
                <a:cubicBezTo>
                  <a:pt x="3514483" y="193296"/>
                  <a:pt x="3523682" y="225601"/>
                  <a:pt x="3524110" y="268603"/>
                </a:cubicBezTo>
                <a:lnTo>
                  <a:pt x="3524110" y="492919"/>
                </a:lnTo>
                <a:lnTo>
                  <a:pt x="3431367" y="492919"/>
                </a:lnTo>
                <a:lnTo>
                  <a:pt x="3431367" y="270849"/>
                </a:lnTo>
                <a:cubicBezTo>
                  <a:pt x="3431367" y="251166"/>
                  <a:pt x="3427088" y="236886"/>
                  <a:pt x="3418531" y="228007"/>
                </a:cubicBezTo>
                <a:cubicBezTo>
                  <a:pt x="3409973" y="219129"/>
                  <a:pt x="3395746" y="214690"/>
                  <a:pt x="3375849" y="214690"/>
                </a:cubicBezTo>
                <a:cubicBezTo>
                  <a:pt x="3349749" y="214690"/>
                  <a:pt x="3330173" y="225815"/>
                  <a:pt x="3317123" y="248064"/>
                </a:cubicBezTo>
                <a:lnTo>
                  <a:pt x="3317123" y="492919"/>
                </a:lnTo>
                <a:lnTo>
                  <a:pt x="3224380" y="492919"/>
                </a:lnTo>
                <a:lnTo>
                  <a:pt x="3224380" y="145694"/>
                </a:lnTo>
                <a:lnTo>
                  <a:pt x="3311667" y="145694"/>
                </a:lnTo>
                <a:lnTo>
                  <a:pt x="3314555" y="185808"/>
                </a:lnTo>
                <a:cubicBezTo>
                  <a:pt x="3339373" y="154786"/>
                  <a:pt x="3372641" y="139276"/>
                  <a:pt x="3414359" y="139276"/>
                </a:cubicBezTo>
                <a:close/>
                <a:moveTo>
                  <a:pt x="3004375" y="139276"/>
                </a:moveTo>
                <a:cubicBezTo>
                  <a:pt x="3051228" y="139276"/>
                  <a:pt x="3089469" y="153610"/>
                  <a:pt x="3119100" y="182278"/>
                </a:cubicBezTo>
                <a:cubicBezTo>
                  <a:pt x="3148731" y="210946"/>
                  <a:pt x="3165258" y="249883"/>
                  <a:pt x="3168681" y="299089"/>
                </a:cubicBezTo>
                <a:lnTo>
                  <a:pt x="3169323" y="322836"/>
                </a:lnTo>
                <a:cubicBezTo>
                  <a:pt x="3169323" y="376108"/>
                  <a:pt x="3154454" y="418842"/>
                  <a:pt x="3124716" y="451040"/>
                </a:cubicBezTo>
                <a:cubicBezTo>
                  <a:pt x="3094978" y="483238"/>
                  <a:pt x="3055079" y="499337"/>
                  <a:pt x="3005016" y="499337"/>
                </a:cubicBezTo>
                <a:cubicBezTo>
                  <a:pt x="2954954" y="499337"/>
                  <a:pt x="2915001" y="483292"/>
                  <a:pt x="2885156" y="451201"/>
                </a:cubicBezTo>
                <a:cubicBezTo>
                  <a:pt x="2855312" y="419110"/>
                  <a:pt x="2840389" y="375466"/>
                  <a:pt x="2840389" y="320269"/>
                </a:cubicBezTo>
                <a:lnTo>
                  <a:pt x="2840389" y="316097"/>
                </a:lnTo>
                <a:cubicBezTo>
                  <a:pt x="2840389" y="281653"/>
                  <a:pt x="2847021" y="250953"/>
                  <a:pt x="2860286" y="223996"/>
                </a:cubicBezTo>
                <a:cubicBezTo>
                  <a:pt x="2873550" y="197040"/>
                  <a:pt x="2892644" y="176180"/>
                  <a:pt x="2917568" y="161418"/>
                </a:cubicBezTo>
                <a:cubicBezTo>
                  <a:pt x="2942492" y="146657"/>
                  <a:pt x="2971428" y="139276"/>
                  <a:pt x="3004375" y="139276"/>
                </a:cubicBezTo>
                <a:close/>
                <a:moveTo>
                  <a:pt x="2266778" y="139276"/>
                </a:moveTo>
                <a:cubicBezTo>
                  <a:pt x="2310208" y="139276"/>
                  <a:pt x="2345026" y="151631"/>
                  <a:pt x="2371234" y="176341"/>
                </a:cubicBezTo>
                <a:cubicBezTo>
                  <a:pt x="2397442" y="201051"/>
                  <a:pt x="2410760" y="233944"/>
                  <a:pt x="2411188" y="275021"/>
                </a:cubicBezTo>
                <a:lnTo>
                  <a:pt x="2324221" y="275021"/>
                </a:lnTo>
                <a:cubicBezTo>
                  <a:pt x="2323793" y="256956"/>
                  <a:pt x="2318230" y="242278"/>
                  <a:pt x="2307533" y="230986"/>
                </a:cubicBezTo>
                <a:cubicBezTo>
                  <a:pt x="2296836" y="219694"/>
                  <a:pt x="2282716" y="214048"/>
                  <a:pt x="2265173" y="214048"/>
                </a:cubicBezTo>
                <a:cubicBezTo>
                  <a:pt x="2243565" y="214048"/>
                  <a:pt x="2227252" y="221922"/>
                  <a:pt x="2216234" y="237670"/>
                </a:cubicBezTo>
                <a:cubicBezTo>
                  <a:pt x="2205216" y="253418"/>
                  <a:pt x="2199707" y="278969"/>
                  <a:pt x="2199707" y="314322"/>
                </a:cubicBezTo>
                <a:lnTo>
                  <a:pt x="2199707" y="323965"/>
                </a:lnTo>
                <a:cubicBezTo>
                  <a:pt x="2199707" y="359750"/>
                  <a:pt x="2205163" y="385463"/>
                  <a:pt x="2216074" y="401104"/>
                </a:cubicBezTo>
                <a:cubicBezTo>
                  <a:pt x="2226985" y="416745"/>
                  <a:pt x="2243565" y="424565"/>
                  <a:pt x="2265815" y="424565"/>
                </a:cubicBezTo>
                <a:cubicBezTo>
                  <a:pt x="2282930" y="424565"/>
                  <a:pt x="2296836" y="419858"/>
                  <a:pt x="2307533" y="410445"/>
                </a:cubicBezTo>
                <a:cubicBezTo>
                  <a:pt x="2318230" y="401032"/>
                  <a:pt x="2323793" y="388516"/>
                  <a:pt x="2324221" y="372899"/>
                </a:cubicBezTo>
                <a:lnTo>
                  <a:pt x="2411188" y="372899"/>
                </a:lnTo>
                <a:cubicBezTo>
                  <a:pt x="2410974" y="396432"/>
                  <a:pt x="2404555" y="417987"/>
                  <a:pt x="2391933" y="437562"/>
                </a:cubicBezTo>
                <a:cubicBezTo>
                  <a:pt x="2379310" y="457138"/>
                  <a:pt x="2362035" y="472327"/>
                  <a:pt x="2340106" y="483131"/>
                </a:cubicBezTo>
                <a:cubicBezTo>
                  <a:pt x="2318177" y="493935"/>
                  <a:pt x="2293948" y="499337"/>
                  <a:pt x="2267420" y="499337"/>
                </a:cubicBezTo>
                <a:cubicBezTo>
                  <a:pt x="2217785" y="499337"/>
                  <a:pt x="2178634" y="483559"/>
                  <a:pt x="2149966" y="452003"/>
                </a:cubicBezTo>
                <a:cubicBezTo>
                  <a:pt x="2121298" y="420447"/>
                  <a:pt x="2106964" y="376856"/>
                  <a:pt x="2106964" y="321232"/>
                </a:cubicBezTo>
                <a:lnTo>
                  <a:pt x="2106964" y="315135"/>
                </a:lnTo>
                <a:cubicBezTo>
                  <a:pt x="2106964" y="261650"/>
                  <a:pt x="2121191" y="218968"/>
                  <a:pt x="2149645" y="187091"/>
                </a:cubicBezTo>
                <a:cubicBezTo>
                  <a:pt x="2178099" y="155214"/>
                  <a:pt x="2217144" y="139276"/>
                  <a:pt x="2266778" y="139276"/>
                </a:cubicBezTo>
                <a:close/>
                <a:moveTo>
                  <a:pt x="1156525" y="139276"/>
                </a:moveTo>
                <a:cubicBezTo>
                  <a:pt x="1203378" y="139276"/>
                  <a:pt x="1241619" y="153610"/>
                  <a:pt x="1271250" y="182278"/>
                </a:cubicBezTo>
                <a:cubicBezTo>
                  <a:pt x="1300881" y="210946"/>
                  <a:pt x="1317408" y="249883"/>
                  <a:pt x="1320831" y="299089"/>
                </a:cubicBezTo>
                <a:lnTo>
                  <a:pt x="1321473" y="322836"/>
                </a:lnTo>
                <a:cubicBezTo>
                  <a:pt x="1321473" y="376108"/>
                  <a:pt x="1306604" y="418842"/>
                  <a:pt x="1276866" y="451040"/>
                </a:cubicBezTo>
                <a:cubicBezTo>
                  <a:pt x="1247128" y="483238"/>
                  <a:pt x="1207229" y="499337"/>
                  <a:pt x="1157167" y="499337"/>
                </a:cubicBezTo>
                <a:cubicBezTo>
                  <a:pt x="1107104" y="499337"/>
                  <a:pt x="1067151" y="483292"/>
                  <a:pt x="1037306" y="451201"/>
                </a:cubicBezTo>
                <a:cubicBezTo>
                  <a:pt x="1007462" y="419110"/>
                  <a:pt x="992539" y="375466"/>
                  <a:pt x="992539" y="320269"/>
                </a:cubicBezTo>
                <a:lnTo>
                  <a:pt x="992539" y="316097"/>
                </a:lnTo>
                <a:cubicBezTo>
                  <a:pt x="992539" y="281653"/>
                  <a:pt x="999172" y="250953"/>
                  <a:pt x="1012436" y="223996"/>
                </a:cubicBezTo>
                <a:cubicBezTo>
                  <a:pt x="1025700" y="197040"/>
                  <a:pt x="1044794" y="176180"/>
                  <a:pt x="1069718" y="161418"/>
                </a:cubicBezTo>
                <a:cubicBezTo>
                  <a:pt x="1094642" y="146657"/>
                  <a:pt x="1123578" y="139276"/>
                  <a:pt x="1156525" y="139276"/>
                </a:cubicBezTo>
                <a:close/>
                <a:moveTo>
                  <a:pt x="936371" y="139276"/>
                </a:moveTo>
                <a:cubicBezTo>
                  <a:pt x="946640" y="139276"/>
                  <a:pt x="956267" y="140666"/>
                  <a:pt x="965253" y="143447"/>
                </a:cubicBezTo>
                <a:lnTo>
                  <a:pt x="963969" y="232661"/>
                </a:lnTo>
                <a:cubicBezTo>
                  <a:pt x="951347" y="230949"/>
                  <a:pt x="940222" y="230093"/>
                  <a:pt x="930594" y="230093"/>
                </a:cubicBezTo>
                <a:cubicBezTo>
                  <a:pt x="895508" y="230093"/>
                  <a:pt x="872509" y="241967"/>
                  <a:pt x="861599" y="265714"/>
                </a:cubicBezTo>
                <a:lnTo>
                  <a:pt x="861599" y="492919"/>
                </a:lnTo>
                <a:lnTo>
                  <a:pt x="768855" y="492919"/>
                </a:lnTo>
                <a:lnTo>
                  <a:pt x="768855" y="145694"/>
                </a:lnTo>
                <a:lnTo>
                  <a:pt x="856464" y="145694"/>
                </a:lnTo>
                <a:lnTo>
                  <a:pt x="859031" y="187091"/>
                </a:lnTo>
                <a:cubicBezTo>
                  <a:pt x="877644" y="155214"/>
                  <a:pt x="903424" y="139276"/>
                  <a:pt x="936371" y="139276"/>
                </a:cubicBezTo>
                <a:close/>
                <a:moveTo>
                  <a:pt x="366359" y="139276"/>
                </a:moveTo>
                <a:cubicBezTo>
                  <a:pt x="403157" y="139276"/>
                  <a:pt x="430541" y="150080"/>
                  <a:pt x="448512" y="171688"/>
                </a:cubicBezTo>
                <a:cubicBezTo>
                  <a:pt x="466483" y="193296"/>
                  <a:pt x="475682" y="225601"/>
                  <a:pt x="476110" y="268603"/>
                </a:cubicBezTo>
                <a:lnTo>
                  <a:pt x="476110" y="492919"/>
                </a:lnTo>
                <a:lnTo>
                  <a:pt x="383367" y="492919"/>
                </a:lnTo>
                <a:lnTo>
                  <a:pt x="383367" y="270849"/>
                </a:lnTo>
                <a:cubicBezTo>
                  <a:pt x="383367" y="251166"/>
                  <a:pt x="379088" y="236886"/>
                  <a:pt x="370531" y="228007"/>
                </a:cubicBezTo>
                <a:cubicBezTo>
                  <a:pt x="361973" y="219129"/>
                  <a:pt x="347746" y="214690"/>
                  <a:pt x="327850" y="214690"/>
                </a:cubicBezTo>
                <a:cubicBezTo>
                  <a:pt x="301749" y="214690"/>
                  <a:pt x="282173" y="225815"/>
                  <a:pt x="269123" y="248064"/>
                </a:cubicBezTo>
                <a:lnTo>
                  <a:pt x="269123" y="492919"/>
                </a:lnTo>
                <a:lnTo>
                  <a:pt x="176380" y="492919"/>
                </a:lnTo>
                <a:lnTo>
                  <a:pt x="176380" y="145694"/>
                </a:lnTo>
                <a:lnTo>
                  <a:pt x="263668" y="145694"/>
                </a:lnTo>
                <a:lnTo>
                  <a:pt x="266556" y="185808"/>
                </a:lnTo>
                <a:cubicBezTo>
                  <a:pt x="291373" y="154786"/>
                  <a:pt x="324641" y="139276"/>
                  <a:pt x="366359" y="139276"/>
                </a:cubicBezTo>
                <a:close/>
                <a:moveTo>
                  <a:pt x="2482597" y="60332"/>
                </a:moveTo>
                <a:lnTo>
                  <a:pt x="2575340" y="60332"/>
                </a:lnTo>
                <a:lnTo>
                  <a:pt x="2575340" y="145694"/>
                </a:lnTo>
                <a:lnTo>
                  <a:pt x="2634709" y="145694"/>
                </a:lnTo>
                <a:lnTo>
                  <a:pt x="2634709" y="213727"/>
                </a:lnTo>
                <a:lnTo>
                  <a:pt x="2575340" y="213727"/>
                </a:lnTo>
                <a:lnTo>
                  <a:pt x="2575340" y="387019"/>
                </a:lnTo>
                <a:cubicBezTo>
                  <a:pt x="2575340" y="399855"/>
                  <a:pt x="2577801" y="409055"/>
                  <a:pt x="2582721" y="414617"/>
                </a:cubicBezTo>
                <a:cubicBezTo>
                  <a:pt x="2587642" y="420179"/>
                  <a:pt x="2597055" y="422961"/>
                  <a:pt x="2610961" y="422961"/>
                </a:cubicBezTo>
                <a:cubicBezTo>
                  <a:pt x="2621231" y="422961"/>
                  <a:pt x="2630323" y="422212"/>
                  <a:pt x="2638239" y="420714"/>
                </a:cubicBezTo>
                <a:lnTo>
                  <a:pt x="2638239" y="490994"/>
                </a:lnTo>
                <a:cubicBezTo>
                  <a:pt x="2620054" y="496556"/>
                  <a:pt x="2601334" y="499337"/>
                  <a:pt x="2582079" y="499337"/>
                </a:cubicBezTo>
                <a:cubicBezTo>
                  <a:pt x="2517042" y="499337"/>
                  <a:pt x="2483881" y="466498"/>
                  <a:pt x="2482597" y="400818"/>
                </a:cubicBezTo>
                <a:lnTo>
                  <a:pt x="2482597" y="213727"/>
                </a:lnTo>
                <a:lnTo>
                  <a:pt x="2431893" y="213727"/>
                </a:lnTo>
                <a:lnTo>
                  <a:pt x="2431893" y="145694"/>
                </a:lnTo>
                <a:lnTo>
                  <a:pt x="2482597" y="145694"/>
                </a:lnTo>
                <a:close/>
                <a:moveTo>
                  <a:pt x="568072" y="60332"/>
                </a:moveTo>
                <a:lnTo>
                  <a:pt x="660815" y="60332"/>
                </a:lnTo>
                <a:lnTo>
                  <a:pt x="660815" y="145694"/>
                </a:lnTo>
                <a:lnTo>
                  <a:pt x="720184" y="145694"/>
                </a:lnTo>
                <a:lnTo>
                  <a:pt x="720184" y="213727"/>
                </a:lnTo>
                <a:lnTo>
                  <a:pt x="660815" y="213727"/>
                </a:lnTo>
                <a:lnTo>
                  <a:pt x="660815" y="387019"/>
                </a:lnTo>
                <a:cubicBezTo>
                  <a:pt x="660815" y="399855"/>
                  <a:pt x="663276" y="409055"/>
                  <a:pt x="668196" y="414617"/>
                </a:cubicBezTo>
                <a:cubicBezTo>
                  <a:pt x="673117" y="420179"/>
                  <a:pt x="682530" y="422961"/>
                  <a:pt x="696437" y="422961"/>
                </a:cubicBezTo>
                <a:cubicBezTo>
                  <a:pt x="706706" y="422961"/>
                  <a:pt x="715798" y="422212"/>
                  <a:pt x="723714" y="420714"/>
                </a:cubicBezTo>
                <a:lnTo>
                  <a:pt x="723714" y="490994"/>
                </a:lnTo>
                <a:cubicBezTo>
                  <a:pt x="705529" y="496556"/>
                  <a:pt x="686809" y="499337"/>
                  <a:pt x="667555" y="499337"/>
                </a:cubicBezTo>
                <a:cubicBezTo>
                  <a:pt x="602517" y="499337"/>
                  <a:pt x="569356" y="466498"/>
                  <a:pt x="568072" y="400818"/>
                </a:cubicBezTo>
                <a:lnTo>
                  <a:pt x="568072" y="213727"/>
                </a:lnTo>
                <a:lnTo>
                  <a:pt x="517368" y="213727"/>
                </a:lnTo>
                <a:lnTo>
                  <a:pt x="517368" y="145694"/>
                </a:lnTo>
                <a:lnTo>
                  <a:pt x="568072" y="145694"/>
                </a:lnTo>
                <a:close/>
                <a:moveTo>
                  <a:pt x="0" y="25673"/>
                </a:moveTo>
                <a:lnTo>
                  <a:pt x="96273" y="25673"/>
                </a:lnTo>
                <a:lnTo>
                  <a:pt x="96273" y="492919"/>
                </a:lnTo>
                <a:lnTo>
                  <a:pt x="0" y="492919"/>
                </a:lnTo>
                <a:close/>
                <a:moveTo>
                  <a:pt x="2734726" y="8023"/>
                </a:moveTo>
                <a:cubicBezTo>
                  <a:pt x="2750558" y="8023"/>
                  <a:pt x="2763180" y="12516"/>
                  <a:pt x="2772593" y="21501"/>
                </a:cubicBezTo>
                <a:cubicBezTo>
                  <a:pt x="2782007" y="30487"/>
                  <a:pt x="2786713" y="41933"/>
                  <a:pt x="2786713" y="55839"/>
                </a:cubicBezTo>
                <a:cubicBezTo>
                  <a:pt x="2786713" y="69959"/>
                  <a:pt x="2781953" y="81512"/>
                  <a:pt x="2772433" y="90497"/>
                </a:cubicBezTo>
                <a:cubicBezTo>
                  <a:pt x="2762913" y="99483"/>
                  <a:pt x="2750344" y="103975"/>
                  <a:pt x="2734726" y="103975"/>
                </a:cubicBezTo>
                <a:cubicBezTo>
                  <a:pt x="2719108" y="103975"/>
                  <a:pt x="2706539" y="99483"/>
                  <a:pt x="2697019" y="90497"/>
                </a:cubicBezTo>
                <a:cubicBezTo>
                  <a:pt x="2687499" y="81512"/>
                  <a:pt x="2682738" y="69959"/>
                  <a:pt x="2682738" y="55839"/>
                </a:cubicBezTo>
                <a:cubicBezTo>
                  <a:pt x="2682738" y="41933"/>
                  <a:pt x="2687392" y="30487"/>
                  <a:pt x="2696698" y="21501"/>
                </a:cubicBezTo>
                <a:cubicBezTo>
                  <a:pt x="2706004" y="12516"/>
                  <a:pt x="2718680" y="8023"/>
                  <a:pt x="2734726" y="8023"/>
                </a:cubicBezTo>
                <a:close/>
                <a:moveTo>
                  <a:pt x="1583838" y="0"/>
                </a:moveTo>
                <a:lnTo>
                  <a:pt x="1676902" y="0"/>
                </a:lnTo>
                <a:lnTo>
                  <a:pt x="1676902" y="492919"/>
                </a:lnTo>
                <a:lnTo>
                  <a:pt x="1593145" y="492919"/>
                </a:lnTo>
                <a:lnTo>
                  <a:pt x="1588652" y="456014"/>
                </a:lnTo>
                <a:cubicBezTo>
                  <a:pt x="1565546" y="484896"/>
                  <a:pt x="1535809" y="499337"/>
                  <a:pt x="1499439" y="499337"/>
                </a:cubicBezTo>
                <a:cubicBezTo>
                  <a:pt x="1458576" y="499337"/>
                  <a:pt x="1425790" y="483238"/>
                  <a:pt x="1401080" y="451040"/>
                </a:cubicBezTo>
                <a:cubicBezTo>
                  <a:pt x="1376369" y="418842"/>
                  <a:pt x="1364014" y="374075"/>
                  <a:pt x="1364014" y="316739"/>
                </a:cubicBezTo>
                <a:cubicBezTo>
                  <a:pt x="1364014" y="262612"/>
                  <a:pt x="1376155" y="219503"/>
                  <a:pt x="1400438" y="187412"/>
                </a:cubicBezTo>
                <a:cubicBezTo>
                  <a:pt x="1424720" y="155321"/>
                  <a:pt x="1457934" y="139276"/>
                  <a:pt x="1500080" y="139276"/>
                </a:cubicBezTo>
                <a:cubicBezTo>
                  <a:pt x="1533883" y="139276"/>
                  <a:pt x="1561802" y="151898"/>
                  <a:pt x="1583838" y="177143"/>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2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3158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7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F1F7BBF6-DA08-4619-B16D-2C866EFB8C7C}"/>
              </a:ext>
            </a:extLst>
          </p:cNvPr>
          <p:cNvSpPr txBox="1">
            <a:spLocks/>
          </p:cNvSpPr>
          <p:nvPr/>
        </p:nvSpPr>
        <p:spPr>
          <a:xfrm>
            <a:off x="284053" y="991468"/>
            <a:ext cx="5533087" cy="35226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lgn="just">
              <a:buNone/>
            </a:pPr>
            <a:r>
              <a:rPr lang="en-US" sz="2800" dirty="0">
                <a:solidFill>
                  <a:schemeClr val="bg1"/>
                </a:solidFill>
                <a:latin typeface="+mn-lt"/>
                <a:ea typeface="Roboto" panose="02000000000000000000" pitchFamily="2" charset="0"/>
              </a:rPr>
              <a:t>During the process of producing bottles, the labelling stage plays a vital role which gives bottles their own signature. The type of labelling machine should be designed carefully according to the bottle structure such as shape, size and even material of the bottles.</a:t>
            </a:r>
          </a:p>
        </p:txBody>
      </p:sp>
      <p:grpSp>
        <p:nvGrpSpPr>
          <p:cNvPr id="13" name="Group 12">
            <a:extLst>
              <a:ext uri="{FF2B5EF4-FFF2-40B4-BE49-F238E27FC236}">
                <a16:creationId xmlns:a16="http://schemas.microsoft.com/office/drawing/2014/main" id="{9A89AE6A-7A26-44D9-BE5D-86BD3DDC3DE9}"/>
              </a:ext>
            </a:extLst>
          </p:cNvPr>
          <p:cNvGrpSpPr/>
          <p:nvPr/>
        </p:nvGrpSpPr>
        <p:grpSpPr>
          <a:xfrm>
            <a:off x="6275686" y="905538"/>
            <a:ext cx="5483954" cy="4216658"/>
            <a:chOff x="6399428" y="905538"/>
            <a:chExt cx="5483954" cy="4216658"/>
          </a:xfrm>
        </p:grpSpPr>
        <p:pic>
          <p:nvPicPr>
            <p:cNvPr id="3" name="Picture 4" descr="https://lh6.googleusercontent.com/ZQfZ8nKdef0kjp1D5EkCVV7HiwHfUje57C8XfVSeoU6kkHQcQecR6uzM8vkDDObJcnzkofU3uwt90Gj_VbqxHkdJz6qAI85K-WlMh9Cqa1SSNLDUmsz7FIzHu-bPPwTX2o_nWrhV">
              <a:extLst>
                <a:ext uri="{FF2B5EF4-FFF2-40B4-BE49-F238E27FC236}">
                  <a16:creationId xmlns:a16="http://schemas.microsoft.com/office/drawing/2014/main" id="{17E6009C-3BBA-4A77-A270-165CD6DA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428" y="905538"/>
              <a:ext cx="5483954" cy="36945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9417B9-C4B6-498F-B968-CD527E22B822}"/>
                </a:ext>
              </a:extLst>
            </p:cNvPr>
            <p:cNvSpPr txBox="1"/>
            <p:nvPr/>
          </p:nvSpPr>
          <p:spPr>
            <a:xfrm>
              <a:off x="6482315" y="4691309"/>
              <a:ext cx="5318181" cy="430887"/>
            </a:xfrm>
            <a:prstGeom prst="rect">
              <a:avLst/>
            </a:prstGeom>
            <a:noFill/>
          </p:spPr>
          <p:txBody>
            <a:bodyPr wrap="square" rtlCol="0">
              <a:spAutoFit/>
            </a:bodyPr>
            <a:lstStyle/>
            <a:p>
              <a:pPr algn="ctr"/>
              <a:r>
                <a:rPr lang="en-US" sz="2200" dirty="0">
                  <a:solidFill>
                    <a:schemeClr val="bg1"/>
                  </a:solidFill>
                  <a:latin typeface="Roboto" panose="02000000000000000000" pitchFamily="2" charset="0"/>
                  <a:ea typeface="Roboto" panose="02000000000000000000" pitchFamily="2" charset="0"/>
                </a:rPr>
                <a:t>MT-50 semi-automatic labelling machine</a:t>
              </a:r>
              <a:endParaRPr lang="en-US" sz="2200" dirty="0"/>
            </a:p>
          </p:txBody>
        </p:sp>
      </p:grpSp>
      <p:grpSp>
        <p:nvGrpSpPr>
          <p:cNvPr id="25" name="Group 24">
            <a:extLst>
              <a:ext uri="{FF2B5EF4-FFF2-40B4-BE49-F238E27FC236}">
                <a16:creationId xmlns:a16="http://schemas.microsoft.com/office/drawing/2014/main" id="{C6A41B4E-C587-40FC-BD79-F5119A32C422}"/>
              </a:ext>
            </a:extLst>
          </p:cNvPr>
          <p:cNvGrpSpPr/>
          <p:nvPr/>
        </p:nvGrpSpPr>
        <p:grpSpPr>
          <a:xfrm>
            <a:off x="129031" y="5469007"/>
            <a:ext cx="11952656" cy="422921"/>
            <a:chOff x="129031" y="5469007"/>
            <a:chExt cx="11952656" cy="422921"/>
          </a:xfrm>
        </p:grpSpPr>
        <p:sp>
          <p:nvSpPr>
            <p:cNvPr id="9" name="TextBox 8">
              <a:extLst>
                <a:ext uri="{FF2B5EF4-FFF2-40B4-BE49-F238E27FC236}">
                  <a16:creationId xmlns:a16="http://schemas.microsoft.com/office/drawing/2014/main" id="{73F8DB61-B890-4D8D-A8F9-E313DAD7CE3A}"/>
                </a:ext>
              </a:extLst>
            </p:cNvPr>
            <p:cNvSpPr txBox="1"/>
            <p:nvPr/>
          </p:nvSpPr>
          <p:spPr>
            <a:xfrm>
              <a:off x="879999" y="5496752"/>
              <a:ext cx="11201688" cy="395176"/>
            </a:xfrm>
            <a:custGeom>
              <a:avLst/>
              <a:gdLst/>
              <a:ahLst/>
              <a:cxnLst/>
              <a:rect l="l" t="t" r="r" b="b"/>
              <a:pathLst>
                <a:path w="11201688" h="395176">
                  <a:moveTo>
                    <a:pt x="2020375" y="257984"/>
                  </a:moveTo>
                  <a:lnTo>
                    <a:pt x="2067972" y="257984"/>
                  </a:lnTo>
                  <a:lnTo>
                    <a:pt x="2062172" y="294782"/>
                  </a:lnTo>
                  <a:cubicBezTo>
                    <a:pt x="2056706" y="329313"/>
                    <a:pt x="2039907" y="357778"/>
                    <a:pt x="2011775" y="380177"/>
                  </a:cubicBezTo>
                  <a:lnTo>
                    <a:pt x="1981977" y="363978"/>
                  </a:lnTo>
                  <a:lnTo>
                    <a:pt x="1996576" y="340579"/>
                  </a:lnTo>
                  <a:cubicBezTo>
                    <a:pt x="2005109" y="326313"/>
                    <a:pt x="2010575" y="312914"/>
                    <a:pt x="2012975" y="300382"/>
                  </a:cubicBezTo>
                  <a:close/>
                  <a:moveTo>
                    <a:pt x="7137643" y="208587"/>
                  </a:moveTo>
                  <a:cubicBezTo>
                    <a:pt x="7116844" y="209121"/>
                    <a:pt x="7101845" y="215454"/>
                    <a:pt x="7092646" y="227586"/>
                  </a:cubicBezTo>
                  <a:cubicBezTo>
                    <a:pt x="7089313" y="231986"/>
                    <a:pt x="7087246" y="237385"/>
                    <a:pt x="7086446" y="243785"/>
                  </a:cubicBezTo>
                  <a:cubicBezTo>
                    <a:pt x="7085380" y="250985"/>
                    <a:pt x="7086880" y="256684"/>
                    <a:pt x="7090946" y="260884"/>
                  </a:cubicBezTo>
                  <a:cubicBezTo>
                    <a:pt x="7095013" y="265084"/>
                    <a:pt x="7100579" y="267250"/>
                    <a:pt x="7107645" y="267384"/>
                  </a:cubicBezTo>
                  <a:cubicBezTo>
                    <a:pt x="7123911" y="267917"/>
                    <a:pt x="7138110" y="260851"/>
                    <a:pt x="7150242" y="246185"/>
                  </a:cubicBezTo>
                  <a:lnTo>
                    <a:pt x="7157242" y="208787"/>
                  </a:lnTo>
                  <a:close/>
                  <a:moveTo>
                    <a:pt x="5004043" y="208587"/>
                  </a:moveTo>
                  <a:cubicBezTo>
                    <a:pt x="4983244" y="209121"/>
                    <a:pt x="4968245" y="215454"/>
                    <a:pt x="4959046" y="227586"/>
                  </a:cubicBezTo>
                  <a:cubicBezTo>
                    <a:pt x="4955713" y="231986"/>
                    <a:pt x="4953646" y="237385"/>
                    <a:pt x="4952846" y="243785"/>
                  </a:cubicBezTo>
                  <a:cubicBezTo>
                    <a:pt x="4951779" y="250985"/>
                    <a:pt x="4953279" y="256684"/>
                    <a:pt x="4957346" y="260884"/>
                  </a:cubicBezTo>
                  <a:cubicBezTo>
                    <a:pt x="4961413" y="265084"/>
                    <a:pt x="4966979" y="267250"/>
                    <a:pt x="4974045" y="267384"/>
                  </a:cubicBezTo>
                  <a:cubicBezTo>
                    <a:pt x="4990311" y="267917"/>
                    <a:pt x="5004510" y="260851"/>
                    <a:pt x="5016642" y="246185"/>
                  </a:cubicBezTo>
                  <a:lnTo>
                    <a:pt x="5023642" y="208787"/>
                  </a:lnTo>
                  <a:close/>
                  <a:moveTo>
                    <a:pt x="4100346" y="180389"/>
                  </a:moveTo>
                  <a:lnTo>
                    <a:pt x="4086546" y="258984"/>
                  </a:lnTo>
                  <a:lnTo>
                    <a:pt x="4132743" y="259184"/>
                  </a:lnTo>
                  <a:cubicBezTo>
                    <a:pt x="4147143" y="259184"/>
                    <a:pt x="4159208" y="255618"/>
                    <a:pt x="4168941" y="248485"/>
                  </a:cubicBezTo>
                  <a:cubicBezTo>
                    <a:pt x="4178674" y="241352"/>
                    <a:pt x="4184473" y="231719"/>
                    <a:pt x="4186340" y="219587"/>
                  </a:cubicBezTo>
                  <a:cubicBezTo>
                    <a:pt x="4188207" y="207587"/>
                    <a:pt x="4186573" y="198221"/>
                    <a:pt x="4181440" y="191488"/>
                  </a:cubicBezTo>
                  <a:cubicBezTo>
                    <a:pt x="4176307" y="184755"/>
                    <a:pt x="4167674" y="181122"/>
                    <a:pt x="4155542" y="180589"/>
                  </a:cubicBezTo>
                  <a:close/>
                  <a:moveTo>
                    <a:pt x="10326592" y="133592"/>
                  </a:moveTo>
                  <a:cubicBezTo>
                    <a:pt x="10312860" y="133192"/>
                    <a:pt x="10301427" y="138492"/>
                    <a:pt x="10292295" y="149491"/>
                  </a:cubicBezTo>
                  <a:cubicBezTo>
                    <a:pt x="10283161" y="160490"/>
                    <a:pt x="10276928" y="178322"/>
                    <a:pt x="10273596" y="202988"/>
                  </a:cubicBezTo>
                  <a:cubicBezTo>
                    <a:pt x="10272528" y="213120"/>
                    <a:pt x="10272196" y="221653"/>
                    <a:pt x="10272596" y="228586"/>
                  </a:cubicBezTo>
                  <a:cubicBezTo>
                    <a:pt x="10273928" y="252051"/>
                    <a:pt x="10283395" y="263984"/>
                    <a:pt x="10300994" y="264384"/>
                  </a:cubicBezTo>
                  <a:cubicBezTo>
                    <a:pt x="10316859" y="265050"/>
                    <a:pt x="10330658" y="257584"/>
                    <a:pt x="10342391" y="241985"/>
                  </a:cubicBezTo>
                  <a:lnTo>
                    <a:pt x="10357791" y="155990"/>
                  </a:lnTo>
                  <a:cubicBezTo>
                    <a:pt x="10352591" y="141725"/>
                    <a:pt x="10342191" y="134258"/>
                    <a:pt x="10326592" y="133592"/>
                  </a:cubicBezTo>
                  <a:close/>
                  <a:moveTo>
                    <a:pt x="9731117" y="133592"/>
                  </a:moveTo>
                  <a:cubicBezTo>
                    <a:pt x="9714718" y="133059"/>
                    <a:pt x="9701185" y="140002"/>
                    <a:pt x="9690520" y="154422"/>
                  </a:cubicBezTo>
                  <a:lnTo>
                    <a:pt x="9674321" y="243754"/>
                  </a:lnTo>
                  <a:cubicBezTo>
                    <a:pt x="9679254" y="257241"/>
                    <a:pt x="9689853" y="264251"/>
                    <a:pt x="9706119" y="264784"/>
                  </a:cubicBezTo>
                  <a:cubicBezTo>
                    <a:pt x="9719718" y="265184"/>
                    <a:pt x="9731051" y="259909"/>
                    <a:pt x="9740117" y="248960"/>
                  </a:cubicBezTo>
                  <a:cubicBezTo>
                    <a:pt x="9749182" y="238010"/>
                    <a:pt x="9755449" y="220184"/>
                    <a:pt x="9758915" y="195482"/>
                  </a:cubicBezTo>
                  <a:lnTo>
                    <a:pt x="9760115" y="176255"/>
                  </a:lnTo>
                  <a:cubicBezTo>
                    <a:pt x="9760382" y="163301"/>
                    <a:pt x="9758016" y="153019"/>
                    <a:pt x="9753016" y="145408"/>
                  </a:cubicBezTo>
                  <a:cubicBezTo>
                    <a:pt x="9748016" y="137797"/>
                    <a:pt x="9740717" y="133858"/>
                    <a:pt x="9731117" y="133592"/>
                  </a:cubicBezTo>
                  <a:close/>
                  <a:moveTo>
                    <a:pt x="8121392" y="133592"/>
                  </a:moveTo>
                  <a:cubicBezTo>
                    <a:pt x="8104993" y="133059"/>
                    <a:pt x="8091461" y="140002"/>
                    <a:pt x="8080795" y="154422"/>
                  </a:cubicBezTo>
                  <a:lnTo>
                    <a:pt x="8064595" y="243754"/>
                  </a:lnTo>
                  <a:cubicBezTo>
                    <a:pt x="8069529" y="257241"/>
                    <a:pt x="8080129" y="264251"/>
                    <a:pt x="8096393" y="264784"/>
                  </a:cubicBezTo>
                  <a:cubicBezTo>
                    <a:pt x="8109993" y="265184"/>
                    <a:pt x="8121326" y="259909"/>
                    <a:pt x="8130391" y="248960"/>
                  </a:cubicBezTo>
                  <a:cubicBezTo>
                    <a:pt x="8139457" y="238010"/>
                    <a:pt x="8145725" y="220184"/>
                    <a:pt x="8149191" y="195482"/>
                  </a:cubicBezTo>
                  <a:lnTo>
                    <a:pt x="8150391" y="176255"/>
                  </a:lnTo>
                  <a:cubicBezTo>
                    <a:pt x="8150657" y="163301"/>
                    <a:pt x="8148291" y="153019"/>
                    <a:pt x="8143291" y="145408"/>
                  </a:cubicBezTo>
                  <a:cubicBezTo>
                    <a:pt x="8138291" y="137797"/>
                    <a:pt x="8130991" y="133858"/>
                    <a:pt x="8121392" y="133592"/>
                  </a:cubicBezTo>
                  <a:close/>
                  <a:moveTo>
                    <a:pt x="5459318" y="133592"/>
                  </a:moveTo>
                  <a:cubicBezTo>
                    <a:pt x="5445585" y="133192"/>
                    <a:pt x="5434152" y="138492"/>
                    <a:pt x="5425020" y="149491"/>
                  </a:cubicBezTo>
                  <a:cubicBezTo>
                    <a:pt x="5415887" y="160490"/>
                    <a:pt x="5409654" y="178322"/>
                    <a:pt x="5406321" y="202988"/>
                  </a:cubicBezTo>
                  <a:cubicBezTo>
                    <a:pt x="5405254" y="213120"/>
                    <a:pt x="5404921" y="221653"/>
                    <a:pt x="5405321" y="228586"/>
                  </a:cubicBezTo>
                  <a:cubicBezTo>
                    <a:pt x="5406654" y="252051"/>
                    <a:pt x="5416120" y="263984"/>
                    <a:pt x="5433719" y="264384"/>
                  </a:cubicBezTo>
                  <a:cubicBezTo>
                    <a:pt x="5449586" y="265050"/>
                    <a:pt x="5463384" y="257584"/>
                    <a:pt x="5475117" y="241985"/>
                  </a:cubicBezTo>
                  <a:lnTo>
                    <a:pt x="5490516" y="155990"/>
                  </a:lnTo>
                  <a:cubicBezTo>
                    <a:pt x="5485316" y="141725"/>
                    <a:pt x="5474917" y="134258"/>
                    <a:pt x="5459318" y="133592"/>
                  </a:cubicBezTo>
                  <a:close/>
                  <a:moveTo>
                    <a:pt x="10099592" y="133392"/>
                  </a:moveTo>
                  <a:cubicBezTo>
                    <a:pt x="10082793" y="132859"/>
                    <a:pt x="10069360" y="140746"/>
                    <a:pt x="10059295" y="157054"/>
                  </a:cubicBezTo>
                  <a:cubicBezTo>
                    <a:pt x="10049229" y="173363"/>
                    <a:pt x="10044596" y="195294"/>
                    <a:pt x="10045396" y="222849"/>
                  </a:cubicBezTo>
                  <a:cubicBezTo>
                    <a:pt x="10045662" y="235629"/>
                    <a:pt x="10048662" y="245714"/>
                    <a:pt x="10054395" y="253102"/>
                  </a:cubicBezTo>
                  <a:cubicBezTo>
                    <a:pt x="10060128" y="260490"/>
                    <a:pt x="10068194" y="264317"/>
                    <a:pt x="10078594" y="264584"/>
                  </a:cubicBezTo>
                  <a:cubicBezTo>
                    <a:pt x="10095926" y="265117"/>
                    <a:pt x="10109525" y="257163"/>
                    <a:pt x="10119391" y="240723"/>
                  </a:cubicBezTo>
                  <a:cubicBezTo>
                    <a:pt x="10129257" y="224282"/>
                    <a:pt x="10133857" y="202682"/>
                    <a:pt x="10133190" y="175924"/>
                  </a:cubicBezTo>
                  <a:cubicBezTo>
                    <a:pt x="10132657" y="163145"/>
                    <a:pt x="10129557" y="152929"/>
                    <a:pt x="10123891" y="145274"/>
                  </a:cubicBezTo>
                  <a:cubicBezTo>
                    <a:pt x="10118225" y="137619"/>
                    <a:pt x="10110125" y="133658"/>
                    <a:pt x="10099592" y="133392"/>
                  </a:cubicBezTo>
                  <a:close/>
                  <a:moveTo>
                    <a:pt x="9423117" y="133392"/>
                  </a:moveTo>
                  <a:cubicBezTo>
                    <a:pt x="9412718" y="133125"/>
                    <a:pt x="9403485" y="136392"/>
                    <a:pt x="9395419" y="143191"/>
                  </a:cubicBezTo>
                  <a:cubicBezTo>
                    <a:pt x="9387353" y="149991"/>
                    <a:pt x="9380120" y="161790"/>
                    <a:pt x="9373720" y="178589"/>
                  </a:cubicBezTo>
                  <a:lnTo>
                    <a:pt x="9451316" y="178589"/>
                  </a:lnTo>
                  <a:lnTo>
                    <a:pt x="9452516" y="173389"/>
                  </a:lnTo>
                  <a:cubicBezTo>
                    <a:pt x="9453316" y="168056"/>
                    <a:pt x="9453382" y="162990"/>
                    <a:pt x="9452716" y="158190"/>
                  </a:cubicBezTo>
                  <a:cubicBezTo>
                    <a:pt x="9451382" y="150457"/>
                    <a:pt x="9448116" y="144425"/>
                    <a:pt x="9442916" y="140091"/>
                  </a:cubicBezTo>
                  <a:cubicBezTo>
                    <a:pt x="9437716" y="135758"/>
                    <a:pt x="9431117" y="133525"/>
                    <a:pt x="9423117" y="133392"/>
                  </a:cubicBezTo>
                  <a:close/>
                  <a:moveTo>
                    <a:pt x="9061367" y="133392"/>
                  </a:moveTo>
                  <a:cubicBezTo>
                    <a:pt x="9044568" y="132859"/>
                    <a:pt x="9031135" y="140746"/>
                    <a:pt x="9021070" y="157054"/>
                  </a:cubicBezTo>
                  <a:cubicBezTo>
                    <a:pt x="9011004" y="173363"/>
                    <a:pt x="9006371" y="195294"/>
                    <a:pt x="9007171" y="222849"/>
                  </a:cubicBezTo>
                  <a:cubicBezTo>
                    <a:pt x="9007437" y="235629"/>
                    <a:pt x="9010437" y="245714"/>
                    <a:pt x="9016170" y="253102"/>
                  </a:cubicBezTo>
                  <a:cubicBezTo>
                    <a:pt x="9021903" y="260490"/>
                    <a:pt x="9029969" y="264317"/>
                    <a:pt x="9040369" y="264584"/>
                  </a:cubicBezTo>
                  <a:cubicBezTo>
                    <a:pt x="9057701" y="265117"/>
                    <a:pt x="9071300" y="257163"/>
                    <a:pt x="9081166" y="240723"/>
                  </a:cubicBezTo>
                  <a:cubicBezTo>
                    <a:pt x="9091032" y="224282"/>
                    <a:pt x="9095632" y="202682"/>
                    <a:pt x="9094965" y="175924"/>
                  </a:cubicBezTo>
                  <a:cubicBezTo>
                    <a:pt x="9094432" y="163145"/>
                    <a:pt x="9091332" y="152929"/>
                    <a:pt x="9085666" y="145274"/>
                  </a:cubicBezTo>
                  <a:cubicBezTo>
                    <a:pt x="9079999" y="137619"/>
                    <a:pt x="9071900" y="133658"/>
                    <a:pt x="9061367" y="133392"/>
                  </a:cubicBezTo>
                  <a:close/>
                  <a:moveTo>
                    <a:pt x="8489867" y="133392"/>
                  </a:moveTo>
                  <a:cubicBezTo>
                    <a:pt x="8473068" y="132859"/>
                    <a:pt x="8459635" y="140746"/>
                    <a:pt x="8449570" y="157054"/>
                  </a:cubicBezTo>
                  <a:cubicBezTo>
                    <a:pt x="8439504" y="173363"/>
                    <a:pt x="8434871" y="195294"/>
                    <a:pt x="8435671" y="222849"/>
                  </a:cubicBezTo>
                  <a:cubicBezTo>
                    <a:pt x="8435937" y="235629"/>
                    <a:pt x="8438937" y="245714"/>
                    <a:pt x="8444670" y="253102"/>
                  </a:cubicBezTo>
                  <a:cubicBezTo>
                    <a:pt x="8450403" y="260490"/>
                    <a:pt x="8458469" y="264317"/>
                    <a:pt x="8468869" y="264584"/>
                  </a:cubicBezTo>
                  <a:cubicBezTo>
                    <a:pt x="8486201" y="265117"/>
                    <a:pt x="8499800" y="257163"/>
                    <a:pt x="8509666" y="240723"/>
                  </a:cubicBezTo>
                  <a:cubicBezTo>
                    <a:pt x="8519532" y="224282"/>
                    <a:pt x="8524132" y="202682"/>
                    <a:pt x="8523465" y="175924"/>
                  </a:cubicBezTo>
                  <a:cubicBezTo>
                    <a:pt x="8522932" y="163145"/>
                    <a:pt x="8519832" y="152929"/>
                    <a:pt x="8514166" y="145274"/>
                  </a:cubicBezTo>
                  <a:cubicBezTo>
                    <a:pt x="8508500" y="137619"/>
                    <a:pt x="8500400" y="133658"/>
                    <a:pt x="8489867" y="133392"/>
                  </a:cubicBezTo>
                  <a:close/>
                  <a:moveTo>
                    <a:pt x="7785017" y="133392"/>
                  </a:moveTo>
                  <a:cubicBezTo>
                    <a:pt x="7768219" y="132859"/>
                    <a:pt x="7754785" y="140746"/>
                    <a:pt x="7744720" y="157054"/>
                  </a:cubicBezTo>
                  <a:cubicBezTo>
                    <a:pt x="7734654" y="173363"/>
                    <a:pt x="7730021" y="195294"/>
                    <a:pt x="7730821" y="222849"/>
                  </a:cubicBezTo>
                  <a:cubicBezTo>
                    <a:pt x="7731087" y="235629"/>
                    <a:pt x="7734087" y="245714"/>
                    <a:pt x="7739820" y="253102"/>
                  </a:cubicBezTo>
                  <a:cubicBezTo>
                    <a:pt x="7745553" y="260490"/>
                    <a:pt x="7753619" y="264317"/>
                    <a:pt x="7764019" y="264584"/>
                  </a:cubicBezTo>
                  <a:cubicBezTo>
                    <a:pt x="7781351" y="265117"/>
                    <a:pt x="7794951" y="257163"/>
                    <a:pt x="7804816" y="240723"/>
                  </a:cubicBezTo>
                  <a:cubicBezTo>
                    <a:pt x="7814682" y="224282"/>
                    <a:pt x="7819281" y="202682"/>
                    <a:pt x="7818615" y="175924"/>
                  </a:cubicBezTo>
                  <a:cubicBezTo>
                    <a:pt x="7818081" y="163145"/>
                    <a:pt x="7814982" y="152929"/>
                    <a:pt x="7809316" y="145274"/>
                  </a:cubicBezTo>
                  <a:cubicBezTo>
                    <a:pt x="7803650" y="137619"/>
                    <a:pt x="7795551" y="133658"/>
                    <a:pt x="7785017" y="133392"/>
                  </a:cubicBezTo>
                  <a:close/>
                  <a:moveTo>
                    <a:pt x="10473997" y="90794"/>
                  </a:moveTo>
                  <a:lnTo>
                    <a:pt x="10530394" y="90794"/>
                  </a:lnTo>
                  <a:lnTo>
                    <a:pt x="10506595" y="231548"/>
                  </a:lnTo>
                  <a:cubicBezTo>
                    <a:pt x="10506062" y="235952"/>
                    <a:pt x="10505995" y="240090"/>
                    <a:pt x="10506395" y="243960"/>
                  </a:cubicBezTo>
                  <a:cubicBezTo>
                    <a:pt x="10507728" y="257309"/>
                    <a:pt x="10515127" y="264184"/>
                    <a:pt x="10528594" y="264584"/>
                  </a:cubicBezTo>
                  <a:cubicBezTo>
                    <a:pt x="10546059" y="265117"/>
                    <a:pt x="10560525" y="258377"/>
                    <a:pt x="10571991" y="244363"/>
                  </a:cubicBezTo>
                  <a:lnTo>
                    <a:pt x="10598990" y="90794"/>
                  </a:lnTo>
                  <a:lnTo>
                    <a:pt x="10655786" y="90794"/>
                  </a:lnTo>
                  <a:lnTo>
                    <a:pt x="10618189" y="307181"/>
                  </a:lnTo>
                  <a:lnTo>
                    <a:pt x="10565592" y="307181"/>
                  </a:lnTo>
                  <a:lnTo>
                    <a:pt x="10569792" y="284783"/>
                  </a:lnTo>
                  <a:cubicBezTo>
                    <a:pt x="10553793" y="302781"/>
                    <a:pt x="10533926" y="311581"/>
                    <a:pt x="10510195" y="311181"/>
                  </a:cubicBezTo>
                  <a:cubicBezTo>
                    <a:pt x="10489396" y="310914"/>
                    <a:pt x="10473664" y="303448"/>
                    <a:pt x="10462998" y="288782"/>
                  </a:cubicBezTo>
                  <a:cubicBezTo>
                    <a:pt x="10452331" y="274117"/>
                    <a:pt x="10448199" y="254784"/>
                    <a:pt x="10450599" y="230786"/>
                  </a:cubicBezTo>
                  <a:close/>
                  <a:moveTo>
                    <a:pt x="7262724" y="90794"/>
                  </a:moveTo>
                  <a:lnTo>
                    <a:pt x="7321120" y="90794"/>
                  </a:lnTo>
                  <a:lnTo>
                    <a:pt x="7336719" y="224786"/>
                  </a:lnTo>
                  <a:lnTo>
                    <a:pt x="7398516" y="90794"/>
                  </a:lnTo>
                  <a:lnTo>
                    <a:pt x="7461312" y="90794"/>
                  </a:lnTo>
                  <a:lnTo>
                    <a:pt x="7334719" y="339779"/>
                  </a:lnTo>
                  <a:cubicBezTo>
                    <a:pt x="7325653" y="358845"/>
                    <a:pt x="7315021" y="372844"/>
                    <a:pt x="7302821" y="381777"/>
                  </a:cubicBezTo>
                  <a:cubicBezTo>
                    <a:pt x="7290622" y="390709"/>
                    <a:pt x="7276523" y="395176"/>
                    <a:pt x="7260524" y="395176"/>
                  </a:cubicBezTo>
                  <a:cubicBezTo>
                    <a:pt x="7254258" y="395176"/>
                    <a:pt x="7245192" y="393776"/>
                    <a:pt x="7233326" y="390976"/>
                  </a:cubicBezTo>
                  <a:lnTo>
                    <a:pt x="7237525" y="346979"/>
                  </a:lnTo>
                  <a:lnTo>
                    <a:pt x="7245325" y="347379"/>
                  </a:lnTo>
                  <a:cubicBezTo>
                    <a:pt x="7263724" y="347912"/>
                    <a:pt x="7277190" y="341179"/>
                    <a:pt x="7285722" y="327180"/>
                  </a:cubicBezTo>
                  <a:lnTo>
                    <a:pt x="7298122" y="304181"/>
                  </a:lnTo>
                  <a:close/>
                  <a:moveTo>
                    <a:pt x="6752974" y="90794"/>
                  </a:moveTo>
                  <a:lnTo>
                    <a:pt x="6805770" y="90794"/>
                  </a:lnTo>
                  <a:lnTo>
                    <a:pt x="6809170" y="226986"/>
                  </a:lnTo>
                  <a:lnTo>
                    <a:pt x="6870966" y="90794"/>
                  </a:lnTo>
                  <a:lnTo>
                    <a:pt x="6911764" y="90794"/>
                  </a:lnTo>
                  <a:lnTo>
                    <a:pt x="6925963" y="228386"/>
                  </a:lnTo>
                  <a:lnTo>
                    <a:pt x="6977360" y="90794"/>
                  </a:lnTo>
                  <a:lnTo>
                    <a:pt x="7033556" y="90794"/>
                  </a:lnTo>
                  <a:lnTo>
                    <a:pt x="6942562" y="307181"/>
                  </a:lnTo>
                  <a:lnTo>
                    <a:pt x="6895365" y="307181"/>
                  </a:lnTo>
                  <a:lnTo>
                    <a:pt x="6879366" y="171789"/>
                  </a:lnTo>
                  <a:lnTo>
                    <a:pt x="6816170" y="307181"/>
                  </a:lnTo>
                  <a:lnTo>
                    <a:pt x="6768973" y="307181"/>
                  </a:lnTo>
                  <a:close/>
                  <a:moveTo>
                    <a:pt x="6024316" y="90194"/>
                  </a:moveTo>
                  <a:lnTo>
                    <a:pt x="5970519" y="198588"/>
                  </a:lnTo>
                  <a:lnTo>
                    <a:pt x="6040715" y="198588"/>
                  </a:lnTo>
                  <a:close/>
                  <a:moveTo>
                    <a:pt x="3900242" y="90194"/>
                  </a:moveTo>
                  <a:lnTo>
                    <a:pt x="3846444" y="198588"/>
                  </a:lnTo>
                  <a:lnTo>
                    <a:pt x="3916640" y="198588"/>
                  </a:lnTo>
                  <a:close/>
                  <a:moveTo>
                    <a:pt x="2823916" y="90194"/>
                  </a:moveTo>
                  <a:lnTo>
                    <a:pt x="2770120" y="198588"/>
                  </a:lnTo>
                  <a:lnTo>
                    <a:pt x="2840315" y="198588"/>
                  </a:lnTo>
                  <a:close/>
                  <a:moveTo>
                    <a:pt x="11119493" y="86795"/>
                  </a:moveTo>
                  <a:cubicBezTo>
                    <a:pt x="11143891" y="87061"/>
                    <a:pt x="11163624" y="93528"/>
                    <a:pt x="11178689" y="106194"/>
                  </a:cubicBezTo>
                  <a:cubicBezTo>
                    <a:pt x="11193756" y="118859"/>
                    <a:pt x="11201422" y="135725"/>
                    <a:pt x="11201688" y="156790"/>
                  </a:cubicBezTo>
                  <a:lnTo>
                    <a:pt x="11145691" y="156590"/>
                  </a:lnTo>
                  <a:cubicBezTo>
                    <a:pt x="11145959" y="138058"/>
                    <a:pt x="11136759" y="128659"/>
                    <a:pt x="11118093" y="128392"/>
                  </a:cubicBezTo>
                  <a:cubicBezTo>
                    <a:pt x="11109294" y="128392"/>
                    <a:pt x="11101661" y="130592"/>
                    <a:pt x="11095194" y="134992"/>
                  </a:cubicBezTo>
                  <a:cubicBezTo>
                    <a:pt x="11088728" y="139391"/>
                    <a:pt x="11084762" y="145324"/>
                    <a:pt x="11083295" y="152791"/>
                  </a:cubicBezTo>
                  <a:cubicBezTo>
                    <a:pt x="11081295" y="163457"/>
                    <a:pt x="11089362" y="170990"/>
                    <a:pt x="11107494" y="175389"/>
                  </a:cubicBezTo>
                  <a:lnTo>
                    <a:pt x="11115493" y="177189"/>
                  </a:lnTo>
                  <a:cubicBezTo>
                    <a:pt x="11133892" y="181589"/>
                    <a:pt x="11147959" y="186622"/>
                    <a:pt x="11157691" y="192288"/>
                  </a:cubicBezTo>
                  <a:cubicBezTo>
                    <a:pt x="11167424" y="197955"/>
                    <a:pt x="11174923" y="204987"/>
                    <a:pt x="11180189" y="213387"/>
                  </a:cubicBezTo>
                  <a:cubicBezTo>
                    <a:pt x="11185456" y="221786"/>
                    <a:pt x="11187889" y="231853"/>
                    <a:pt x="11187489" y="243585"/>
                  </a:cubicBezTo>
                  <a:cubicBezTo>
                    <a:pt x="11187089" y="257318"/>
                    <a:pt x="11182656" y="269317"/>
                    <a:pt x="11174190" y="279583"/>
                  </a:cubicBezTo>
                  <a:cubicBezTo>
                    <a:pt x="11165724" y="289849"/>
                    <a:pt x="11154124" y="297782"/>
                    <a:pt x="11139392" y="303381"/>
                  </a:cubicBezTo>
                  <a:cubicBezTo>
                    <a:pt x="11124660" y="308981"/>
                    <a:pt x="11109161" y="311581"/>
                    <a:pt x="11092895" y="311181"/>
                  </a:cubicBezTo>
                  <a:cubicBezTo>
                    <a:pt x="11068896" y="310914"/>
                    <a:pt x="11048897" y="304015"/>
                    <a:pt x="11032898" y="290482"/>
                  </a:cubicBezTo>
                  <a:cubicBezTo>
                    <a:pt x="11016899" y="276950"/>
                    <a:pt x="11008767" y="259451"/>
                    <a:pt x="11008500" y="237985"/>
                  </a:cubicBezTo>
                  <a:lnTo>
                    <a:pt x="11061696" y="238385"/>
                  </a:lnTo>
                  <a:cubicBezTo>
                    <a:pt x="11062230" y="259051"/>
                    <a:pt x="11073296" y="269517"/>
                    <a:pt x="11094894" y="269784"/>
                  </a:cubicBezTo>
                  <a:cubicBezTo>
                    <a:pt x="11105294" y="269784"/>
                    <a:pt x="11113861" y="267650"/>
                    <a:pt x="11120593" y="263384"/>
                  </a:cubicBezTo>
                  <a:cubicBezTo>
                    <a:pt x="11127326" y="259117"/>
                    <a:pt x="11131360" y="253385"/>
                    <a:pt x="11132692" y="246185"/>
                  </a:cubicBezTo>
                  <a:cubicBezTo>
                    <a:pt x="11134826" y="235519"/>
                    <a:pt x="11127426" y="227786"/>
                    <a:pt x="11110493" y="222986"/>
                  </a:cubicBezTo>
                  <a:lnTo>
                    <a:pt x="11092295" y="218387"/>
                  </a:lnTo>
                  <a:cubicBezTo>
                    <a:pt x="11049231" y="206521"/>
                    <a:pt x="11028298" y="185589"/>
                    <a:pt x="11029498" y="155590"/>
                  </a:cubicBezTo>
                  <a:cubicBezTo>
                    <a:pt x="11030166" y="135192"/>
                    <a:pt x="11039198" y="118559"/>
                    <a:pt x="11056597" y="105694"/>
                  </a:cubicBezTo>
                  <a:cubicBezTo>
                    <a:pt x="11073996" y="92828"/>
                    <a:pt x="11094962" y="86528"/>
                    <a:pt x="11119493" y="86795"/>
                  </a:cubicBezTo>
                  <a:close/>
                  <a:moveTo>
                    <a:pt x="10784192" y="86795"/>
                  </a:moveTo>
                  <a:cubicBezTo>
                    <a:pt x="10808591" y="87328"/>
                    <a:pt x="10827956" y="95294"/>
                    <a:pt x="10842289" y="110693"/>
                  </a:cubicBezTo>
                  <a:cubicBezTo>
                    <a:pt x="10856622" y="126092"/>
                    <a:pt x="10863654" y="146391"/>
                    <a:pt x="10863388" y="171590"/>
                  </a:cubicBezTo>
                  <a:lnTo>
                    <a:pt x="10810791" y="171590"/>
                  </a:lnTo>
                  <a:cubicBezTo>
                    <a:pt x="10810791" y="159990"/>
                    <a:pt x="10808257" y="150857"/>
                    <a:pt x="10803191" y="144191"/>
                  </a:cubicBezTo>
                  <a:cubicBezTo>
                    <a:pt x="10798125" y="137525"/>
                    <a:pt x="10790526" y="133925"/>
                    <a:pt x="10780393" y="133392"/>
                  </a:cubicBezTo>
                  <a:cubicBezTo>
                    <a:pt x="10753461" y="132592"/>
                    <a:pt x="10737129" y="152257"/>
                    <a:pt x="10731396" y="192388"/>
                  </a:cubicBezTo>
                  <a:cubicBezTo>
                    <a:pt x="10729396" y="206921"/>
                    <a:pt x="10728662" y="219187"/>
                    <a:pt x="10729196" y="229186"/>
                  </a:cubicBezTo>
                  <a:cubicBezTo>
                    <a:pt x="10730529" y="252518"/>
                    <a:pt x="10740529" y="264384"/>
                    <a:pt x="10759194" y="264784"/>
                  </a:cubicBezTo>
                  <a:cubicBezTo>
                    <a:pt x="10769593" y="265050"/>
                    <a:pt x="10778259" y="262217"/>
                    <a:pt x="10785192" y="256284"/>
                  </a:cubicBezTo>
                  <a:cubicBezTo>
                    <a:pt x="10792126" y="250351"/>
                    <a:pt x="10796658" y="242452"/>
                    <a:pt x="10798792" y="232586"/>
                  </a:cubicBezTo>
                  <a:lnTo>
                    <a:pt x="10851788" y="232386"/>
                  </a:lnTo>
                  <a:cubicBezTo>
                    <a:pt x="10850855" y="247585"/>
                    <a:pt x="10846089" y="261251"/>
                    <a:pt x="10837489" y="273383"/>
                  </a:cubicBezTo>
                  <a:cubicBezTo>
                    <a:pt x="10828890" y="285516"/>
                    <a:pt x="10817424" y="294982"/>
                    <a:pt x="10803091" y="301782"/>
                  </a:cubicBezTo>
                  <a:cubicBezTo>
                    <a:pt x="10788758" y="308581"/>
                    <a:pt x="10773659" y="311781"/>
                    <a:pt x="10757794" y="311381"/>
                  </a:cubicBezTo>
                  <a:cubicBezTo>
                    <a:pt x="10731529" y="310981"/>
                    <a:pt x="10710731" y="301915"/>
                    <a:pt x="10695398" y="284183"/>
                  </a:cubicBezTo>
                  <a:cubicBezTo>
                    <a:pt x="10680065" y="266450"/>
                    <a:pt x="10672666" y="242852"/>
                    <a:pt x="10673199" y="213387"/>
                  </a:cubicBezTo>
                  <a:lnTo>
                    <a:pt x="10673799" y="202388"/>
                  </a:lnTo>
                  <a:lnTo>
                    <a:pt x="10673999" y="200188"/>
                  </a:lnTo>
                  <a:cubicBezTo>
                    <a:pt x="10677599" y="164990"/>
                    <a:pt x="10689464" y="137092"/>
                    <a:pt x="10709597" y="116493"/>
                  </a:cubicBezTo>
                  <a:cubicBezTo>
                    <a:pt x="10729729" y="95894"/>
                    <a:pt x="10754594" y="85995"/>
                    <a:pt x="10784192" y="86795"/>
                  </a:cubicBezTo>
                  <a:close/>
                  <a:moveTo>
                    <a:pt x="10102392" y="86795"/>
                  </a:moveTo>
                  <a:cubicBezTo>
                    <a:pt x="10121457" y="87061"/>
                    <a:pt x="10137890" y="91961"/>
                    <a:pt x="10151689" y="101494"/>
                  </a:cubicBezTo>
                  <a:cubicBezTo>
                    <a:pt x="10165488" y="111027"/>
                    <a:pt x="10175621" y="124159"/>
                    <a:pt x="10182087" y="140891"/>
                  </a:cubicBezTo>
                  <a:cubicBezTo>
                    <a:pt x="10188553" y="157624"/>
                    <a:pt x="10190853" y="176189"/>
                    <a:pt x="10188987" y="196588"/>
                  </a:cubicBezTo>
                  <a:cubicBezTo>
                    <a:pt x="10185921" y="230986"/>
                    <a:pt x="10173954" y="258818"/>
                    <a:pt x="10153089" y="280083"/>
                  </a:cubicBezTo>
                  <a:cubicBezTo>
                    <a:pt x="10132224" y="301348"/>
                    <a:pt x="10106458" y="311714"/>
                    <a:pt x="10075794" y="311181"/>
                  </a:cubicBezTo>
                  <a:cubicBezTo>
                    <a:pt x="10056995" y="310914"/>
                    <a:pt x="10040730" y="306081"/>
                    <a:pt x="10026997" y="296682"/>
                  </a:cubicBezTo>
                  <a:cubicBezTo>
                    <a:pt x="10013264" y="287282"/>
                    <a:pt x="10003132" y="274250"/>
                    <a:pt x="9996599" y="257584"/>
                  </a:cubicBezTo>
                  <a:cubicBezTo>
                    <a:pt x="9990065" y="240919"/>
                    <a:pt x="9987733" y="222520"/>
                    <a:pt x="9989599" y="202388"/>
                  </a:cubicBezTo>
                  <a:cubicBezTo>
                    <a:pt x="9993065" y="166656"/>
                    <a:pt x="10005198" y="138258"/>
                    <a:pt x="10025997" y="117193"/>
                  </a:cubicBezTo>
                  <a:cubicBezTo>
                    <a:pt x="10046796" y="96127"/>
                    <a:pt x="10072260" y="85995"/>
                    <a:pt x="10102392" y="86795"/>
                  </a:cubicBezTo>
                  <a:close/>
                  <a:moveTo>
                    <a:pt x="9747916" y="86795"/>
                  </a:moveTo>
                  <a:cubicBezTo>
                    <a:pt x="9769115" y="87328"/>
                    <a:pt x="9785580" y="95028"/>
                    <a:pt x="9797313" y="109893"/>
                  </a:cubicBezTo>
                  <a:cubicBezTo>
                    <a:pt x="9809046" y="124759"/>
                    <a:pt x="9815312" y="144924"/>
                    <a:pt x="9816112" y="170390"/>
                  </a:cubicBezTo>
                  <a:cubicBezTo>
                    <a:pt x="9816378" y="178656"/>
                    <a:pt x="9815978" y="188388"/>
                    <a:pt x="9814912" y="199588"/>
                  </a:cubicBezTo>
                  <a:cubicBezTo>
                    <a:pt x="9812112" y="222253"/>
                    <a:pt x="9806179" y="242385"/>
                    <a:pt x="9797113" y="259984"/>
                  </a:cubicBezTo>
                  <a:cubicBezTo>
                    <a:pt x="9788047" y="277583"/>
                    <a:pt x="9776781" y="290649"/>
                    <a:pt x="9763315" y="299182"/>
                  </a:cubicBezTo>
                  <a:cubicBezTo>
                    <a:pt x="9749850" y="307715"/>
                    <a:pt x="9734917" y="311781"/>
                    <a:pt x="9718518" y="311381"/>
                  </a:cubicBezTo>
                  <a:cubicBezTo>
                    <a:pt x="9697585" y="310848"/>
                    <a:pt x="9681054" y="303048"/>
                    <a:pt x="9668921" y="287982"/>
                  </a:cubicBezTo>
                  <a:lnTo>
                    <a:pt x="9649122" y="390376"/>
                  </a:lnTo>
                  <a:lnTo>
                    <a:pt x="9592726" y="390376"/>
                  </a:lnTo>
                  <a:lnTo>
                    <a:pt x="9644522" y="90794"/>
                  </a:lnTo>
                  <a:lnTo>
                    <a:pt x="9696519" y="90594"/>
                  </a:lnTo>
                  <a:lnTo>
                    <a:pt x="9692720" y="112393"/>
                  </a:lnTo>
                  <a:cubicBezTo>
                    <a:pt x="9708319" y="94794"/>
                    <a:pt x="9726717" y="86261"/>
                    <a:pt x="9747916" y="86795"/>
                  </a:cubicBezTo>
                  <a:close/>
                  <a:moveTo>
                    <a:pt x="9425917" y="86795"/>
                  </a:moveTo>
                  <a:cubicBezTo>
                    <a:pt x="9453782" y="87328"/>
                    <a:pt x="9474880" y="97576"/>
                    <a:pt x="9489213" y="117540"/>
                  </a:cubicBezTo>
                  <a:cubicBezTo>
                    <a:pt x="9503546" y="137503"/>
                    <a:pt x="9508978" y="162773"/>
                    <a:pt x="9505512" y="193351"/>
                  </a:cubicBezTo>
                  <a:lnTo>
                    <a:pt x="9502313" y="217987"/>
                  </a:lnTo>
                  <a:lnTo>
                    <a:pt x="9369721" y="217987"/>
                  </a:lnTo>
                  <a:cubicBezTo>
                    <a:pt x="9369187" y="231986"/>
                    <a:pt x="9372587" y="243185"/>
                    <a:pt x="9379920" y="251585"/>
                  </a:cubicBezTo>
                  <a:cubicBezTo>
                    <a:pt x="9387253" y="259984"/>
                    <a:pt x="9397253" y="264317"/>
                    <a:pt x="9409918" y="264584"/>
                  </a:cubicBezTo>
                  <a:cubicBezTo>
                    <a:pt x="9430451" y="265117"/>
                    <a:pt x="9448450" y="257118"/>
                    <a:pt x="9463915" y="240585"/>
                  </a:cubicBezTo>
                  <a:lnTo>
                    <a:pt x="9489713" y="272583"/>
                  </a:lnTo>
                  <a:cubicBezTo>
                    <a:pt x="9481580" y="284849"/>
                    <a:pt x="9469848" y="294415"/>
                    <a:pt x="9454515" y="301282"/>
                  </a:cubicBezTo>
                  <a:cubicBezTo>
                    <a:pt x="9439183" y="308148"/>
                    <a:pt x="9422717" y="311448"/>
                    <a:pt x="9405118" y="311181"/>
                  </a:cubicBezTo>
                  <a:cubicBezTo>
                    <a:pt x="9386186" y="311048"/>
                    <a:pt x="9369421" y="306415"/>
                    <a:pt x="9354822" y="297282"/>
                  </a:cubicBezTo>
                  <a:cubicBezTo>
                    <a:pt x="9340222" y="288149"/>
                    <a:pt x="9329323" y="275617"/>
                    <a:pt x="9322124" y="259684"/>
                  </a:cubicBezTo>
                  <a:cubicBezTo>
                    <a:pt x="9314924" y="243752"/>
                    <a:pt x="9312124" y="226186"/>
                    <a:pt x="9313724" y="206987"/>
                  </a:cubicBezTo>
                  <a:lnTo>
                    <a:pt x="9314324" y="198988"/>
                  </a:lnTo>
                  <a:cubicBezTo>
                    <a:pt x="9316324" y="177922"/>
                    <a:pt x="9322457" y="158590"/>
                    <a:pt x="9332723" y="140991"/>
                  </a:cubicBezTo>
                  <a:cubicBezTo>
                    <a:pt x="9342989" y="123392"/>
                    <a:pt x="9356188" y="109827"/>
                    <a:pt x="9372320" y="100294"/>
                  </a:cubicBezTo>
                  <a:cubicBezTo>
                    <a:pt x="9388453" y="90761"/>
                    <a:pt x="9406318" y="86261"/>
                    <a:pt x="9425917" y="86795"/>
                  </a:cubicBezTo>
                  <a:close/>
                  <a:moveTo>
                    <a:pt x="9064167" y="86795"/>
                  </a:moveTo>
                  <a:cubicBezTo>
                    <a:pt x="9083232" y="87061"/>
                    <a:pt x="9099665" y="91961"/>
                    <a:pt x="9113464" y="101494"/>
                  </a:cubicBezTo>
                  <a:cubicBezTo>
                    <a:pt x="9127263" y="111027"/>
                    <a:pt x="9137396" y="124159"/>
                    <a:pt x="9143862" y="140891"/>
                  </a:cubicBezTo>
                  <a:cubicBezTo>
                    <a:pt x="9150328" y="157624"/>
                    <a:pt x="9152628" y="176189"/>
                    <a:pt x="9150762" y="196588"/>
                  </a:cubicBezTo>
                  <a:cubicBezTo>
                    <a:pt x="9147695" y="230986"/>
                    <a:pt x="9135729" y="258818"/>
                    <a:pt x="9114864" y="280083"/>
                  </a:cubicBezTo>
                  <a:cubicBezTo>
                    <a:pt x="9093998" y="301348"/>
                    <a:pt x="9068233" y="311714"/>
                    <a:pt x="9037569" y="311181"/>
                  </a:cubicBezTo>
                  <a:cubicBezTo>
                    <a:pt x="9018770" y="310914"/>
                    <a:pt x="9002504" y="306081"/>
                    <a:pt x="8988772" y="296682"/>
                  </a:cubicBezTo>
                  <a:cubicBezTo>
                    <a:pt x="8975039" y="287282"/>
                    <a:pt x="8964906" y="274250"/>
                    <a:pt x="8958374" y="257584"/>
                  </a:cubicBezTo>
                  <a:cubicBezTo>
                    <a:pt x="8951840" y="240919"/>
                    <a:pt x="8949507" y="222520"/>
                    <a:pt x="8951374" y="202388"/>
                  </a:cubicBezTo>
                  <a:cubicBezTo>
                    <a:pt x="8954840" y="166656"/>
                    <a:pt x="8966973" y="138258"/>
                    <a:pt x="8987772" y="117193"/>
                  </a:cubicBezTo>
                  <a:cubicBezTo>
                    <a:pt x="9008571" y="96127"/>
                    <a:pt x="9034035" y="85995"/>
                    <a:pt x="9064167" y="86795"/>
                  </a:cubicBezTo>
                  <a:close/>
                  <a:moveTo>
                    <a:pt x="8746266" y="86795"/>
                  </a:moveTo>
                  <a:cubicBezTo>
                    <a:pt x="8759599" y="87061"/>
                    <a:pt x="8770664" y="90128"/>
                    <a:pt x="8779464" y="95994"/>
                  </a:cubicBezTo>
                  <a:cubicBezTo>
                    <a:pt x="8788263" y="101860"/>
                    <a:pt x="8794196" y="109793"/>
                    <a:pt x="8797263" y="119793"/>
                  </a:cubicBezTo>
                  <a:cubicBezTo>
                    <a:pt x="8816328" y="97261"/>
                    <a:pt x="8838726" y="86261"/>
                    <a:pt x="8864458" y="86795"/>
                  </a:cubicBezTo>
                  <a:cubicBezTo>
                    <a:pt x="8884324" y="87195"/>
                    <a:pt x="8899290" y="93994"/>
                    <a:pt x="8909356" y="107193"/>
                  </a:cubicBezTo>
                  <a:cubicBezTo>
                    <a:pt x="8919421" y="120393"/>
                    <a:pt x="8923655" y="139458"/>
                    <a:pt x="8922055" y="164390"/>
                  </a:cubicBezTo>
                  <a:lnTo>
                    <a:pt x="8921655" y="169390"/>
                  </a:lnTo>
                  <a:lnTo>
                    <a:pt x="8898656" y="307181"/>
                  </a:lnTo>
                  <a:lnTo>
                    <a:pt x="8842060" y="307181"/>
                  </a:lnTo>
                  <a:lnTo>
                    <a:pt x="8865058" y="168830"/>
                  </a:lnTo>
                  <a:cubicBezTo>
                    <a:pt x="8865592" y="163891"/>
                    <a:pt x="8865792" y="159286"/>
                    <a:pt x="8865658" y="155016"/>
                  </a:cubicBezTo>
                  <a:cubicBezTo>
                    <a:pt x="8864725" y="141000"/>
                    <a:pt x="8856725" y="133792"/>
                    <a:pt x="8841660" y="133392"/>
                  </a:cubicBezTo>
                  <a:cubicBezTo>
                    <a:pt x="8826194" y="133392"/>
                    <a:pt x="8812928" y="141667"/>
                    <a:pt x="8801862" y="158218"/>
                  </a:cubicBezTo>
                  <a:lnTo>
                    <a:pt x="8801262" y="162824"/>
                  </a:lnTo>
                  <a:lnTo>
                    <a:pt x="8776064" y="307181"/>
                  </a:lnTo>
                  <a:lnTo>
                    <a:pt x="8719667" y="307181"/>
                  </a:lnTo>
                  <a:lnTo>
                    <a:pt x="8742666" y="169390"/>
                  </a:lnTo>
                  <a:cubicBezTo>
                    <a:pt x="8743200" y="164457"/>
                    <a:pt x="8743400" y="159857"/>
                    <a:pt x="8743266" y="155590"/>
                  </a:cubicBezTo>
                  <a:cubicBezTo>
                    <a:pt x="8742332" y="141458"/>
                    <a:pt x="8734400" y="134192"/>
                    <a:pt x="8719467" y="133792"/>
                  </a:cubicBezTo>
                  <a:cubicBezTo>
                    <a:pt x="8705202" y="133392"/>
                    <a:pt x="8692335" y="140125"/>
                    <a:pt x="8680870" y="153991"/>
                  </a:cubicBezTo>
                  <a:lnTo>
                    <a:pt x="8653871" y="307181"/>
                  </a:lnTo>
                  <a:lnTo>
                    <a:pt x="8597475" y="307181"/>
                  </a:lnTo>
                  <a:lnTo>
                    <a:pt x="8634872" y="90794"/>
                  </a:lnTo>
                  <a:lnTo>
                    <a:pt x="8687469" y="90594"/>
                  </a:lnTo>
                  <a:lnTo>
                    <a:pt x="8682870" y="115193"/>
                  </a:lnTo>
                  <a:cubicBezTo>
                    <a:pt x="8700335" y="95727"/>
                    <a:pt x="8721467" y="86261"/>
                    <a:pt x="8746266" y="86795"/>
                  </a:cubicBezTo>
                  <a:close/>
                  <a:moveTo>
                    <a:pt x="8492667" y="86795"/>
                  </a:moveTo>
                  <a:cubicBezTo>
                    <a:pt x="8511732" y="87061"/>
                    <a:pt x="8528165" y="91961"/>
                    <a:pt x="8541964" y="101494"/>
                  </a:cubicBezTo>
                  <a:cubicBezTo>
                    <a:pt x="8555763" y="111027"/>
                    <a:pt x="8565896" y="124159"/>
                    <a:pt x="8572362" y="140891"/>
                  </a:cubicBezTo>
                  <a:cubicBezTo>
                    <a:pt x="8578828" y="157624"/>
                    <a:pt x="8581128" y="176189"/>
                    <a:pt x="8579262" y="196588"/>
                  </a:cubicBezTo>
                  <a:cubicBezTo>
                    <a:pt x="8576196" y="230986"/>
                    <a:pt x="8564229" y="258818"/>
                    <a:pt x="8543364" y="280083"/>
                  </a:cubicBezTo>
                  <a:cubicBezTo>
                    <a:pt x="8522499" y="301348"/>
                    <a:pt x="8496733" y="311714"/>
                    <a:pt x="8466069" y="311181"/>
                  </a:cubicBezTo>
                  <a:cubicBezTo>
                    <a:pt x="8447270" y="310914"/>
                    <a:pt x="8431005" y="306081"/>
                    <a:pt x="8417272" y="296682"/>
                  </a:cubicBezTo>
                  <a:cubicBezTo>
                    <a:pt x="8403539" y="287282"/>
                    <a:pt x="8393407" y="274250"/>
                    <a:pt x="8386874" y="257584"/>
                  </a:cubicBezTo>
                  <a:cubicBezTo>
                    <a:pt x="8380340" y="240919"/>
                    <a:pt x="8378008" y="222520"/>
                    <a:pt x="8379874" y="202388"/>
                  </a:cubicBezTo>
                  <a:cubicBezTo>
                    <a:pt x="8383340" y="166656"/>
                    <a:pt x="8395473" y="138258"/>
                    <a:pt x="8416272" y="117193"/>
                  </a:cubicBezTo>
                  <a:cubicBezTo>
                    <a:pt x="8437071" y="96127"/>
                    <a:pt x="8462535" y="85995"/>
                    <a:pt x="8492667" y="86795"/>
                  </a:cubicBezTo>
                  <a:close/>
                  <a:moveTo>
                    <a:pt x="8138191" y="86795"/>
                  </a:moveTo>
                  <a:cubicBezTo>
                    <a:pt x="8159390" y="87328"/>
                    <a:pt x="8175855" y="95028"/>
                    <a:pt x="8187588" y="109893"/>
                  </a:cubicBezTo>
                  <a:cubicBezTo>
                    <a:pt x="8199321" y="124759"/>
                    <a:pt x="8205587" y="144924"/>
                    <a:pt x="8206387" y="170390"/>
                  </a:cubicBezTo>
                  <a:cubicBezTo>
                    <a:pt x="8206653" y="178656"/>
                    <a:pt x="8206253" y="188388"/>
                    <a:pt x="8205187" y="199588"/>
                  </a:cubicBezTo>
                  <a:cubicBezTo>
                    <a:pt x="8202387" y="222253"/>
                    <a:pt x="8196454" y="242385"/>
                    <a:pt x="8187388" y="259984"/>
                  </a:cubicBezTo>
                  <a:cubicBezTo>
                    <a:pt x="8178323" y="277583"/>
                    <a:pt x="8167055" y="290649"/>
                    <a:pt x="8153590" y="299182"/>
                  </a:cubicBezTo>
                  <a:cubicBezTo>
                    <a:pt x="8140125" y="307715"/>
                    <a:pt x="8125192" y="311781"/>
                    <a:pt x="8108793" y="311381"/>
                  </a:cubicBezTo>
                  <a:cubicBezTo>
                    <a:pt x="8087861" y="310848"/>
                    <a:pt x="8071329" y="303048"/>
                    <a:pt x="8059196" y="287982"/>
                  </a:cubicBezTo>
                  <a:lnTo>
                    <a:pt x="8039397" y="390376"/>
                  </a:lnTo>
                  <a:lnTo>
                    <a:pt x="7983001" y="390376"/>
                  </a:lnTo>
                  <a:lnTo>
                    <a:pt x="8034797" y="90794"/>
                  </a:lnTo>
                  <a:lnTo>
                    <a:pt x="8086795" y="90594"/>
                  </a:lnTo>
                  <a:lnTo>
                    <a:pt x="8082995" y="112393"/>
                  </a:lnTo>
                  <a:cubicBezTo>
                    <a:pt x="8098593" y="94794"/>
                    <a:pt x="8116993" y="86261"/>
                    <a:pt x="8138191" y="86795"/>
                  </a:cubicBezTo>
                  <a:close/>
                  <a:moveTo>
                    <a:pt x="7787817" y="86795"/>
                  </a:moveTo>
                  <a:cubicBezTo>
                    <a:pt x="7806883" y="87061"/>
                    <a:pt x="7823315" y="91961"/>
                    <a:pt x="7837114" y="101494"/>
                  </a:cubicBezTo>
                  <a:cubicBezTo>
                    <a:pt x="7850913" y="111027"/>
                    <a:pt x="7861047" y="124159"/>
                    <a:pt x="7867513" y="140891"/>
                  </a:cubicBezTo>
                  <a:cubicBezTo>
                    <a:pt x="7873978" y="157624"/>
                    <a:pt x="7876278" y="176189"/>
                    <a:pt x="7874412" y="196588"/>
                  </a:cubicBezTo>
                  <a:cubicBezTo>
                    <a:pt x="7871346" y="230986"/>
                    <a:pt x="7859379" y="258818"/>
                    <a:pt x="7838514" y="280083"/>
                  </a:cubicBezTo>
                  <a:cubicBezTo>
                    <a:pt x="7817649" y="301348"/>
                    <a:pt x="7791883" y="311714"/>
                    <a:pt x="7761219" y="311181"/>
                  </a:cubicBezTo>
                  <a:cubicBezTo>
                    <a:pt x="7742420" y="310914"/>
                    <a:pt x="7726155" y="306081"/>
                    <a:pt x="7712422" y="296682"/>
                  </a:cubicBezTo>
                  <a:cubicBezTo>
                    <a:pt x="7698689" y="287282"/>
                    <a:pt x="7688557" y="274250"/>
                    <a:pt x="7682023" y="257584"/>
                  </a:cubicBezTo>
                  <a:cubicBezTo>
                    <a:pt x="7675491" y="240919"/>
                    <a:pt x="7673158" y="222520"/>
                    <a:pt x="7675024" y="202388"/>
                  </a:cubicBezTo>
                  <a:cubicBezTo>
                    <a:pt x="7678490" y="166656"/>
                    <a:pt x="7690623" y="138258"/>
                    <a:pt x="7711422" y="117193"/>
                  </a:cubicBezTo>
                  <a:cubicBezTo>
                    <a:pt x="7732221" y="96127"/>
                    <a:pt x="7757685" y="85995"/>
                    <a:pt x="7787817" y="86795"/>
                  </a:cubicBezTo>
                  <a:close/>
                  <a:moveTo>
                    <a:pt x="7145843" y="86795"/>
                  </a:moveTo>
                  <a:cubicBezTo>
                    <a:pt x="7170375" y="87328"/>
                    <a:pt x="7189574" y="94628"/>
                    <a:pt x="7203439" y="108693"/>
                  </a:cubicBezTo>
                  <a:cubicBezTo>
                    <a:pt x="7217305" y="122759"/>
                    <a:pt x="7223105" y="140858"/>
                    <a:pt x="7220838" y="162990"/>
                  </a:cubicBezTo>
                  <a:lnTo>
                    <a:pt x="7204239" y="266584"/>
                  </a:lnTo>
                  <a:lnTo>
                    <a:pt x="7203239" y="279383"/>
                  </a:lnTo>
                  <a:cubicBezTo>
                    <a:pt x="7202973" y="288849"/>
                    <a:pt x="7204106" y="296849"/>
                    <a:pt x="7206639" y="303381"/>
                  </a:cubicBezTo>
                  <a:lnTo>
                    <a:pt x="7206439" y="307181"/>
                  </a:lnTo>
                  <a:lnTo>
                    <a:pt x="7151042" y="307181"/>
                  </a:lnTo>
                  <a:cubicBezTo>
                    <a:pt x="7149309" y="301715"/>
                    <a:pt x="7148576" y="295182"/>
                    <a:pt x="7148842" y="287582"/>
                  </a:cubicBezTo>
                  <a:cubicBezTo>
                    <a:pt x="7132577" y="303848"/>
                    <a:pt x="7114178" y="311714"/>
                    <a:pt x="7093646" y="311181"/>
                  </a:cubicBezTo>
                  <a:cubicBezTo>
                    <a:pt x="7074714" y="310914"/>
                    <a:pt x="7059015" y="304748"/>
                    <a:pt x="7046549" y="292682"/>
                  </a:cubicBezTo>
                  <a:cubicBezTo>
                    <a:pt x="7034083" y="280616"/>
                    <a:pt x="7028250" y="265717"/>
                    <a:pt x="7029050" y="247985"/>
                  </a:cubicBezTo>
                  <a:cubicBezTo>
                    <a:pt x="7029983" y="224386"/>
                    <a:pt x="7039883" y="206287"/>
                    <a:pt x="7058748" y="193688"/>
                  </a:cubicBezTo>
                  <a:cubicBezTo>
                    <a:pt x="7077614" y="181089"/>
                    <a:pt x="7102912" y="174789"/>
                    <a:pt x="7134643" y="174789"/>
                  </a:cubicBezTo>
                  <a:lnTo>
                    <a:pt x="7161042" y="175189"/>
                  </a:lnTo>
                  <a:lnTo>
                    <a:pt x="7163842" y="162190"/>
                  </a:lnTo>
                  <a:cubicBezTo>
                    <a:pt x="7164642" y="157790"/>
                    <a:pt x="7164841" y="153591"/>
                    <a:pt x="7164442" y="149591"/>
                  </a:cubicBezTo>
                  <a:cubicBezTo>
                    <a:pt x="7163775" y="143325"/>
                    <a:pt x="7161409" y="138425"/>
                    <a:pt x="7157342" y="134892"/>
                  </a:cubicBezTo>
                  <a:cubicBezTo>
                    <a:pt x="7153276" y="131359"/>
                    <a:pt x="7147909" y="129525"/>
                    <a:pt x="7141243" y="129392"/>
                  </a:cubicBezTo>
                  <a:cubicBezTo>
                    <a:pt x="7132443" y="129125"/>
                    <a:pt x="7124978" y="131292"/>
                    <a:pt x="7118844" y="135892"/>
                  </a:cubicBezTo>
                  <a:cubicBezTo>
                    <a:pt x="7112712" y="140491"/>
                    <a:pt x="7108779" y="147124"/>
                    <a:pt x="7107045" y="155790"/>
                  </a:cubicBezTo>
                  <a:lnTo>
                    <a:pt x="7050448" y="155990"/>
                  </a:lnTo>
                  <a:cubicBezTo>
                    <a:pt x="7051382" y="135325"/>
                    <a:pt x="7060882" y="118559"/>
                    <a:pt x="7078947" y="105694"/>
                  </a:cubicBezTo>
                  <a:cubicBezTo>
                    <a:pt x="7097012" y="92828"/>
                    <a:pt x="7119311" y="86528"/>
                    <a:pt x="7145843" y="86795"/>
                  </a:cubicBezTo>
                  <a:close/>
                  <a:moveTo>
                    <a:pt x="5258716" y="86795"/>
                  </a:moveTo>
                  <a:cubicBezTo>
                    <a:pt x="5279115" y="87195"/>
                    <a:pt x="5294181" y="94661"/>
                    <a:pt x="5303913" y="109193"/>
                  </a:cubicBezTo>
                  <a:cubicBezTo>
                    <a:pt x="5313646" y="123726"/>
                    <a:pt x="5317179" y="143858"/>
                    <a:pt x="5314513" y="169590"/>
                  </a:cubicBezTo>
                  <a:lnTo>
                    <a:pt x="5291714" y="307181"/>
                  </a:lnTo>
                  <a:lnTo>
                    <a:pt x="5235317" y="307181"/>
                  </a:lnTo>
                  <a:lnTo>
                    <a:pt x="5258516" y="168990"/>
                  </a:lnTo>
                  <a:cubicBezTo>
                    <a:pt x="5259183" y="163790"/>
                    <a:pt x="5259316" y="159057"/>
                    <a:pt x="5258916" y="154791"/>
                  </a:cubicBezTo>
                  <a:cubicBezTo>
                    <a:pt x="5257183" y="141191"/>
                    <a:pt x="5248650" y="134192"/>
                    <a:pt x="5233318" y="133792"/>
                  </a:cubicBezTo>
                  <a:cubicBezTo>
                    <a:pt x="5218518" y="133259"/>
                    <a:pt x="5205253" y="140125"/>
                    <a:pt x="5193520" y="154391"/>
                  </a:cubicBezTo>
                  <a:lnTo>
                    <a:pt x="5166522" y="307181"/>
                  </a:lnTo>
                  <a:lnTo>
                    <a:pt x="5110125" y="307181"/>
                  </a:lnTo>
                  <a:lnTo>
                    <a:pt x="5147723" y="90794"/>
                  </a:lnTo>
                  <a:lnTo>
                    <a:pt x="5200520" y="90594"/>
                  </a:lnTo>
                  <a:lnTo>
                    <a:pt x="5195720" y="116193"/>
                  </a:lnTo>
                  <a:cubicBezTo>
                    <a:pt x="5213052" y="96061"/>
                    <a:pt x="5234051" y="86261"/>
                    <a:pt x="5258716" y="86795"/>
                  </a:cubicBezTo>
                  <a:close/>
                  <a:moveTo>
                    <a:pt x="5012243" y="86795"/>
                  </a:moveTo>
                  <a:cubicBezTo>
                    <a:pt x="5036774" y="87328"/>
                    <a:pt x="5055973" y="94628"/>
                    <a:pt x="5069839" y="108693"/>
                  </a:cubicBezTo>
                  <a:cubicBezTo>
                    <a:pt x="5083705" y="122759"/>
                    <a:pt x="5089505" y="140858"/>
                    <a:pt x="5087238" y="162990"/>
                  </a:cubicBezTo>
                  <a:lnTo>
                    <a:pt x="5070639" y="266584"/>
                  </a:lnTo>
                  <a:lnTo>
                    <a:pt x="5069640" y="279383"/>
                  </a:lnTo>
                  <a:cubicBezTo>
                    <a:pt x="5069372" y="288849"/>
                    <a:pt x="5070506" y="296849"/>
                    <a:pt x="5073039" y="303381"/>
                  </a:cubicBezTo>
                  <a:lnTo>
                    <a:pt x="5072839" y="307181"/>
                  </a:lnTo>
                  <a:lnTo>
                    <a:pt x="5017443" y="307181"/>
                  </a:lnTo>
                  <a:cubicBezTo>
                    <a:pt x="5015709" y="301715"/>
                    <a:pt x="5014976" y="295182"/>
                    <a:pt x="5015242" y="287582"/>
                  </a:cubicBezTo>
                  <a:cubicBezTo>
                    <a:pt x="4998977" y="303848"/>
                    <a:pt x="4980578" y="311714"/>
                    <a:pt x="4960046" y="311181"/>
                  </a:cubicBezTo>
                  <a:cubicBezTo>
                    <a:pt x="4941114" y="310914"/>
                    <a:pt x="4925415" y="304748"/>
                    <a:pt x="4912949" y="292682"/>
                  </a:cubicBezTo>
                  <a:cubicBezTo>
                    <a:pt x="4900483" y="280616"/>
                    <a:pt x="4894650" y="265717"/>
                    <a:pt x="4895450" y="247985"/>
                  </a:cubicBezTo>
                  <a:cubicBezTo>
                    <a:pt x="4896383" y="224386"/>
                    <a:pt x="4906282" y="206287"/>
                    <a:pt x="4925148" y="193688"/>
                  </a:cubicBezTo>
                  <a:cubicBezTo>
                    <a:pt x="4944014" y="181089"/>
                    <a:pt x="4969312" y="174789"/>
                    <a:pt x="5001043" y="174789"/>
                  </a:cubicBezTo>
                  <a:lnTo>
                    <a:pt x="5027442" y="175189"/>
                  </a:lnTo>
                  <a:lnTo>
                    <a:pt x="5030242" y="162190"/>
                  </a:lnTo>
                  <a:cubicBezTo>
                    <a:pt x="5031042" y="157790"/>
                    <a:pt x="5031241" y="153591"/>
                    <a:pt x="5030842" y="149591"/>
                  </a:cubicBezTo>
                  <a:cubicBezTo>
                    <a:pt x="5030175" y="143325"/>
                    <a:pt x="5027809" y="138425"/>
                    <a:pt x="5023742" y="134892"/>
                  </a:cubicBezTo>
                  <a:cubicBezTo>
                    <a:pt x="5019675" y="131359"/>
                    <a:pt x="5014309" y="129525"/>
                    <a:pt x="5007643" y="129392"/>
                  </a:cubicBezTo>
                  <a:cubicBezTo>
                    <a:pt x="4998843" y="129125"/>
                    <a:pt x="4991377" y="131292"/>
                    <a:pt x="4985245" y="135892"/>
                  </a:cubicBezTo>
                  <a:cubicBezTo>
                    <a:pt x="4979112" y="140491"/>
                    <a:pt x="4975178" y="147124"/>
                    <a:pt x="4973445" y="155790"/>
                  </a:cubicBezTo>
                  <a:lnTo>
                    <a:pt x="4916848" y="155990"/>
                  </a:lnTo>
                  <a:cubicBezTo>
                    <a:pt x="4917782" y="135325"/>
                    <a:pt x="4927281" y="118559"/>
                    <a:pt x="4945347" y="105694"/>
                  </a:cubicBezTo>
                  <a:cubicBezTo>
                    <a:pt x="4963412" y="92828"/>
                    <a:pt x="4985711" y="86528"/>
                    <a:pt x="5012243" y="86795"/>
                  </a:cubicBezTo>
                  <a:close/>
                  <a:moveTo>
                    <a:pt x="9971516" y="86395"/>
                  </a:moveTo>
                  <a:cubicBezTo>
                    <a:pt x="9977116" y="86395"/>
                    <a:pt x="9983648" y="87328"/>
                    <a:pt x="9991115" y="89195"/>
                  </a:cubicBezTo>
                  <a:lnTo>
                    <a:pt x="9983916" y="144991"/>
                  </a:lnTo>
                  <a:cubicBezTo>
                    <a:pt x="9976182" y="143658"/>
                    <a:pt x="9969849" y="142991"/>
                    <a:pt x="9964917" y="142991"/>
                  </a:cubicBezTo>
                  <a:cubicBezTo>
                    <a:pt x="9944784" y="142458"/>
                    <a:pt x="9928852" y="149991"/>
                    <a:pt x="9917120" y="165590"/>
                  </a:cubicBezTo>
                  <a:lnTo>
                    <a:pt x="9892121" y="307181"/>
                  </a:lnTo>
                  <a:lnTo>
                    <a:pt x="9835725" y="307181"/>
                  </a:lnTo>
                  <a:lnTo>
                    <a:pt x="9873322" y="90794"/>
                  </a:lnTo>
                  <a:lnTo>
                    <a:pt x="9926319" y="90594"/>
                  </a:lnTo>
                  <a:lnTo>
                    <a:pt x="9921120" y="116993"/>
                  </a:lnTo>
                  <a:cubicBezTo>
                    <a:pt x="9934719" y="96594"/>
                    <a:pt x="9951518" y="86395"/>
                    <a:pt x="9971516" y="86395"/>
                  </a:cubicBezTo>
                  <a:close/>
                  <a:moveTo>
                    <a:pt x="8361791" y="86395"/>
                  </a:moveTo>
                  <a:cubicBezTo>
                    <a:pt x="8367391" y="86395"/>
                    <a:pt x="8373924" y="87328"/>
                    <a:pt x="8381390" y="89195"/>
                  </a:cubicBezTo>
                  <a:lnTo>
                    <a:pt x="8374191" y="144991"/>
                  </a:lnTo>
                  <a:cubicBezTo>
                    <a:pt x="8366457" y="143658"/>
                    <a:pt x="8360125" y="142991"/>
                    <a:pt x="8355192" y="142991"/>
                  </a:cubicBezTo>
                  <a:cubicBezTo>
                    <a:pt x="8335059" y="142458"/>
                    <a:pt x="8319128" y="149991"/>
                    <a:pt x="8307395" y="165590"/>
                  </a:cubicBezTo>
                  <a:lnTo>
                    <a:pt x="8282397" y="307181"/>
                  </a:lnTo>
                  <a:lnTo>
                    <a:pt x="8225999" y="307181"/>
                  </a:lnTo>
                  <a:lnTo>
                    <a:pt x="8263597" y="90794"/>
                  </a:lnTo>
                  <a:lnTo>
                    <a:pt x="8316594" y="90594"/>
                  </a:lnTo>
                  <a:lnTo>
                    <a:pt x="8311395" y="116993"/>
                  </a:lnTo>
                  <a:cubicBezTo>
                    <a:pt x="8324994" y="96594"/>
                    <a:pt x="8341793" y="86395"/>
                    <a:pt x="8361791" y="86395"/>
                  </a:cubicBezTo>
                  <a:close/>
                  <a:moveTo>
                    <a:pt x="4120344" y="64596"/>
                  </a:moveTo>
                  <a:lnTo>
                    <a:pt x="4107545" y="137992"/>
                  </a:lnTo>
                  <a:lnTo>
                    <a:pt x="4147343" y="138392"/>
                  </a:lnTo>
                  <a:cubicBezTo>
                    <a:pt x="4162142" y="138125"/>
                    <a:pt x="4174241" y="134658"/>
                    <a:pt x="4183640" y="127992"/>
                  </a:cubicBezTo>
                  <a:cubicBezTo>
                    <a:pt x="4193040" y="121326"/>
                    <a:pt x="4198673" y="112060"/>
                    <a:pt x="4200539" y="100194"/>
                  </a:cubicBezTo>
                  <a:cubicBezTo>
                    <a:pt x="4203872" y="76729"/>
                    <a:pt x="4191540" y="64929"/>
                    <a:pt x="4163541" y="64796"/>
                  </a:cubicBezTo>
                  <a:close/>
                  <a:moveTo>
                    <a:pt x="2291544" y="64596"/>
                  </a:moveTo>
                  <a:lnTo>
                    <a:pt x="2276345" y="151991"/>
                  </a:lnTo>
                  <a:lnTo>
                    <a:pt x="2319942" y="152391"/>
                  </a:lnTo>
                  <a:cubicBezTo>
                    <a:pt x="2335408" y="152124"/>
                    <a:pt x="2348174" y="147958"/>
                    <a:pt x="2358240" y="139891"/>
                  </a:cubicBezTo>
                  <a:cubicBezTo>
                    <a:pt x="2368306" y="131825"/>
                    <a:pt x="2374339" y="120859"/>
                    <a:pt x="2376339" y="106993"/>
                  </a:cubicBezTo>
                  <a:cubicBezTo>
                    <a:pt x="2378206" y="94061"/>
                    <a:pt x="2376139" y="83928"/>
                    <a:pt x="2370139" y="76595"/>
                  </a:cubicBezTo>
                  <a:cubicBezTo>
                    <a:pt x="2364140" y="69262"/>
                    <a:pt x="2354607" y="65329"/>
                    <a:pt x="2341541" y="64796"/>
                  </a:cubicBezTo>
                  <a:close/>
                  <a:moveTo>
                    <a:pt x="3348066" y="61396"/>
                  </a:moveTo>
                  <a:cubicBezTo>
                    <a:pt x="3323667" y="60596"/>
                    <a:pt x="3304302" y="71396"/>
                    <a:pt x="3289970" y="93794"/>
                  </a:cubicBezTo>
                  <a:cubicBezTo>
                    <a:pt x="3275637" y="116193"/>
                    <a:pt x="3267537" y="147524"/>
                    <a:pt x="3265671" y="187789"/>
                  </a:cubicBezTo>
                  <a:cubicBezTo>
                    <a:pt x="3264337" y="211387"/>
                    <a:pt x="3267471" y="229553"/>
                    <a:pt x="3275071" y="242285"/>
                  </a:cubicBezTo>
                  <a:cubicBezTo>
                    <a:pt x="3282670" y="255018"/>
                    <a:pt x="3294469" y="261651"/>
                    <a:pt x="3310468" y="262184"/>
                  </a:cubicBezTo>
                  <a:cubicBezTo>
                    <a:pt x="3331400" y="263117"/>
                    <a:pt x="3348732" y="254951"/>
                    <a:pt x="3362465" y="237685"/>
                  </a:cubicBezTo>
                  <a:cubicBezTo>
                    <a:pt x="3376198" y="220420"/>
                    <a:pt x="3385197" y="195988"/>
                    <a:pt x="3389463" y="164390"/>
                  </a:cubicBezTo>
                  <a:lnTo>
                    <a:pt x="3390863" y="153591"/>
                  </a:lnTo>
                  <a:lnTo>
                    <a:pt x="3392463" y="134592"/>
                  </a:lnTo>
                  <a:cubicBezTo>
                    <a:pt x="3393796" y="110860"/>
                    <a:pt x="3390630" y="92861"/>
                    <a:pt x="3382964" y="80595"/>
                  </a:cubicBezTo>
                  <a:cubicBezTo>
                    <a:pt x="3375297" y="68329"/>
                    <a:pt x="3363665" y="61930"/>
                    <a:pt x="3348066" y="61396"/>
                  </a:cubicBezTo>
                  <a:close/>
                  <a:moveTo>
                    <a:pt x="10931746" y="37598"/>
                  </a:moveTo>
                  <a:lnTo>
                    <a:pt x="10988343" y="37598"/>
                  </a:lnTo>
                  <a:lnTo>
                    <a:pt x="10978943" y="90794"/>
                  </a:lnTo>
                  <a:lnTo>
                    <a:pt x="11014941" y="90794"/>
                  </a:lnTo>
                  <a:lnTo>
                    <a:pt x="11007542" y="133192"/>
                  </a:lnTo>
                  <a:lnTo>
                    <a:pt x="10971544" y="133192"/>
                  </a:lnTo>
                  <a:lnTo>
                    <a:pt x="10953145" y="241585"/>
                  </a:lnTo>
                  <a:cubicBezTo>
                    <a:pt x="10952345" y="248385"/>
                    <a:pt x="10952879" y="253584"/>
                    <a:pt x="10954745" y="257184"/>
                  </a:cubicBezTo>
                  <a:cubicBezTo>
                    <a:pt x="10956611" y="260784"/>
                    <a:pt x="10961144" y="262717"/>
                    <a:pt x="10968344" y="262984"/>
                  </a:cubicBezTo>
                  <a:cubicBezTo>
                    <a:pt x="10970478" y="263117"/>
                    <a:pt x="10976210" y="262784"/>
                    <a:pt x="10985543" y="261984"/>
                  </a:cubicBezTo>
                  <a:lnTo>
                    <a:pt x="10981543" y="306181"/>
                  </a:lnTo>
                  <a:cubicBezTo>
                    <a:pt x="10971544" y="309514"/>
                    <a:pt x="10960744" y="311048"/>
                    <a:pt x="10949145" y="310781"/>
                  </a:cubicBezTo>
                  <a:cubicBezTo>
                    <a:pt x="10930613" y="310514"/>
                    <a:pt x="10916813" y="304715"/>
                    <a:pt x="10907748" y="293382"/>
                  </a:cubicBezTo>
                  <a:cubicBezTo>
                    <a:pt x="10898682" y="282049"/>
                    <a:pt x="10894948" y="266717"/>
                    <a:pt x="10896548" y="247385"/>
                  </a:cubicBezTo>
                  <a:lnTo>
                    <a:pt x="10915147" y="133192"/>
                  </a:lnTo>
                  <a:lnTo>
                    <a:pt x="10884549" y="133192"/>
                  </a:lnTo>
                  <a:lnTo>
                    <a:pt x="10891949" y="90794"/>
                  </a:lnTo>
                  <a:lnTo>
                    <a:pt x="10922547" y="90794"/>
                  </a:lnTo>
                  <a:close/>
                  <a:moveTo>
                    <a:pt x="9226771" y="37598"/>
                  </a:moveTo>
                  <a:lnTo>
                    <a:pt x="9283368" y="37598"/>
                  </a:lnTo>
                  <a:lnTo>
                    <a:pt x="9273968" y="90794"/>
                  </a:lnTo>
                  <a:lnTo>
                    <a:pt x="9309966" y="90794"/>
                  </a:lnTo>
                  <a:lnTo>
                    <a:pt x="9302567" y="133192"/>
                  </a:lnTo>
                  <a:lnTo>
                    <a:pt x="9266569" y="133192"/>
                  </a:lnTo>
                  <a:lnTo>
                    <a:pt x="9248170" y="241585"/>
                  </a:lnTo>
                  <a:cubicBezTo>
                    <a:pt x="9247370" y="248385"/>
                    <a:pt x="9247903" y="253584"/>
                    <a:pt x="9249770" y="257184"/>
                  </a:cubicBezTo>
                  <a:cubicBezTo>
                    <a:pt x="9251637" y="260784"/>
                    <a:pt x="9256169" y="262717"/>
                    <a:pt x="9263369" y="262984"/>
                  </a:cubicBezTo>
                  <a:cubicBezTo>
                    <a:pt x="9265502" y="263117"/>
                    <a:pt x="9271235" y="262784"/>
                    <a:pt x="9280568" y="261984"/>
                  </a:cubicBezTo>
                  <a:lnTo>
                    <a:pt x="9276568" y="306181"/>
                  </a:lnTo>
                  <a:cubicBezTo>
                    <a:pt x="9266569" y="309514"/>
                    <a:pt x="9255769" y="311048"/>
                    <a:pt x="9244170" y="310781"/>
                  </a:cubicBezTo>
                  <a:cubicBezTo>
                    <a:pt x="9225638" y="310514"/>
                    <a:pt x="9211839" y="304715"/>
                    <a:pt x="9202773" y="293382"/>
                  </a:cubicBezTo>
                  <a:cubicBezTo>
                    <a:pt x="9193706" y="282049"/>
                    <a:pt x="9189973" y="266717"/>
                    <a:pt x="9191573" y="247385"/>
                  </a:cubicBezTo>
                  <a:lnTo>
                    <a:pt x="9210172" y="133192"/>
                  </a:lnTo>
                  <a:lnTo>
                    <a:pt x="9179574" y="133192"/>
                  </a:lnTo>
                  <a:lnTo>
                    <a:pt x="9186974" y="90794"/>
                  </a:lnTo>
                  <a:lnTo>
                    <a:pt x="9217572" y="90794"/>
                  </a:lnTo>
                  <a:close/>
                  <a:moveTo>
                    <a:pt x="7588471" y="37598"/>
                  </a:moveTo>
                  <a:lnTo>
                    <a:pt x="7645067" y="37598"/>
                  </a:lnTo>
                  <a:lnTo>
                    <a:pt x="7635669" y="90794"/>
                  </a:lnTo>
                  <a:lnTo>
                    <a:pt x="7671666" y="90794"/>
                  </a:lnTo>
                  <a:lnTo>
                    <a:pt x="7664267" y="133192"/>
                  </a:lnTo>
                  <a:lnTo>
                    <a:pt x="7628269" y="133192"/>
                  </a:lnTo>
                  <a:lnTo>
                    <a:pt x="7609870" y="241585"/>
                  </a:lnTo>
                  <a:cubicBezTo>
                    <a:pt x="7609070" y="248385"/>
                    <a:pt x="7609603" y="253584"/>
                    <a:pt x="7611470" y="257184"/>
                  </a:cubicBezTo>
                  <a:cubicBezTo>
                    <a:pt x="7613337" y="260784"/>
                    <a:pt x="7617869" y="262717"/>
                    <a:pt x="7625069" y="262984"/>
                  </a:cubicBezTo>
                  <a:cubicBezTo>
                    <a:pt x="7627202" y="263117"/>
                    <a:pt x="7632935" y="262784"/>
                    <a:pt x="7642268" y="261984"/>
                  </a:cubicBezTo>
                  <a:lnTo>
                    <a:pt x="7638268" y="306181"/>
                  </a:lnTo>
                  <a:cubicBezTo>
                    <a:pt x="7628269" y="309514"/>
                    <a:pt x="7617469" y="311048"/>
                    <a:pt x="7605870" y="310781"/>
                  </a:cubicBezTo>
                  <a:cubicBezTo>
                    <a:pt x="7587338" y="310514"/>
                    <a:pt x="7573539" y="304715"/>
                    <a:pt x="7564473" y="293382"/>
                  </a:cubicBezTo>
                  <a:cubicBezTo>
                    <a:pt x="7555407" y="282049"/>
                    <a:pt x="7551673" y="266717"/>
                    <a:pt x="7553273" y="247385"/>
                  </a:cubicBezTo>
                  <a:lnTo>
                    <a:pt x="7571872" y="133192"/>
                  </a:lnTo>
                  <a:lnTo>
                    <a:pt x="7541274" y="133192"/>
                  </a:lnTo>
                  <a:lnTo>
                    <a:pt x="7548673" y="90794"/>
                  </a:lnTo>
                  <a:lnTo>
                    <a:pt x="7579272" y="90794"/>
                  </a:lnTo>
                  <a:close/>
                  <a:moveTo>
                    <a:pt x="6479669" y="15999"/>
                  </a:moveTo>
                  <a:lnTo>
                    <a:pt x="6515067" y="146791"/>
                  </a:lnTo>
                  <a:lnTo>
                    <a:pt x="6596462" y="15999"/>
                  </a:lnTo>
                  <a:lnTo>
                    <a:pt x="6663658" y="15999"/>
                  </a:lnTo>
                  <a:lnTo>
                    <a:pt x="6536466" y="204787"/>
                  </a:lnTo>
                  <a:lnTo>
                    <a:pt x="6518867" y="307181"/>
                  </a:lnTo>
                  <a:lnTo>
                    <a:pt x="6459271" y="307181"/>
                  </a:lnTo>
                  <a:lnTo>
                    <a:pt x="6478269" y="198188"/>
                  </a:lnTo>
                  <a:lnTo>
                    <a:pt x="6417873" y="16199"/>
                  </a:lnTo>
                  <a:close/>
                  <a:moveTo>
                    <a:pt x="6007517" y="15999"/>
                  </a:moveTo>
                  <a:lnTo>
                    <a:pt x="6061713" y="15999"/>
                  </a:lnTo>
                  <a:lnTo>
                    <a:pt x="6117110" y="307181"/>
                  </a:lnTo>
                  <a:lnTo>
                    <a:pt x="6057314" y="307181"/>
                  </a:lnTo>
                  <a:lnTo>
                    <a:pt x="6048114" y="247185"/>
                  </a:lnTo>
                  <a:lnTo>
                    <a:pt x="5946521" y="247185"/>
                  </a:lnTo>
                  <a:lnTo>
                    <a:pt x="5916522" y="307181"/>
                  </a:lnTo>
                  <a:lnTo>
                    <a:pt x="5851926" y="307181"/>
                  </a:lnTo>
                  <a:close/>
                  <a:moveTo>
                    <a:pt x="5698922" y="15999"/>
                  </a:moveTo>
                  <a:lnTo>
                    <a:pt x="5888310" y="15999"/>
                  </a:lnTo>
                  <a:lnTo>
                    <a:pt x="5879711" y="64596"/>
                  </a:lnTo>
                  <a:lnTo>
                    <a:pt x="5749119" y="64596"/>
                  </a:lnTo>
                  <a:lnTo>
                    <a:pt x="5736919" y="133992"/>
                  </a:lnTo>
                  <a:lnTo>
                    <a:pt x="5848913" y="133992"/>
                  </a:lnTo>
                  <a:lnTo>
                    <a:pt x="5840513" y="180989"/>
                  </a:lnTo>
                  <a:lnTo>
                    <a:pt x="5728920" y="180989"/>
                  </a:lnTo>
                  <a:lnTo>
                    <a:pt x="5715321" y="258984"/>
                  </a:lnTo>
                  <a:lnTo>
                    <a:pt x="5846513" y="258984"/>
                  </a:lnTo>
                  <a:lnTo>
                    <a:pt x="5838113" y="307181"/>
                  </a:lnTo>
                  <a:lnTo>
                    <a:pt x="5648325" y="307181"/>
                  </a:lnTo>
                  <a:close/>
                  <a:moveTo>
                    <a:pt x="4546398" y="15999"/>
                  </a:moveTo>
                  <a:lnTo>
                    <a:pt x="4735786" y="15999"/>
                  </a:lnTo>
                  <a:lnTo>
                    <a:pt x="4727187" y="64596"/>
                  </a:lnTo>
                  <a:lnTo>
                    <a:pt x="4596594" y="64596"/>
                  </a:lnTo>
                  <a:lnTo>
                    <a:pt x="4584395" y="133992"/>
                  </a:lnTo>
                  <a:lnTo>
                    <a:pt x="4696388" y="133992"/>
                  </a:lnTo>
                  <a:lnTo>
                    <a:pt x="4687989" y="180989"/>
                  </a:lnTo>
                  <a:lnTo>
                    <a:pt x="4576396" y="180989"/>
                  </a:lnTo>
                  <a:lnTo>
                    <a:pt x="4562797" y="258984"/>
                  </a:lnTo>
                  <a:lnTo>
                    <a:pt x="4693989" y="258984"/>
                  </a:lnTo>
                  <a:lnTo>
                    <a:pt x="4685589" y="307181"/>
                  </a:lnTo>
                  <a:lnTo>
                    <a:pt x="4495801" y="307181"/>
                  </a:lnTo>
                  <a:close/>
                  <a:moveTo>
                    <a:pt x="4327322" y="15999"/>
                  </a:moveTo>
                  <a:lnTo>
                    <a:pt x="4385919" y="15999"/>
                  </a:lnTo>
                  <a:lnTo>
                    <a:pt x="4343721" y="258984"/>
                  </a:lnTo>
                  <a:lnTo>
                    <a:pt x="4467314" y="258984"/>
                  </a:lnTo>
                  <a:lnTo>
                    <a:pt x="4458914" y="307181"/>
                  </a:lnTo>
                  <a:lnTo>
                    <a:pt x="4276725" y="307181"/>
                  </a:lnTo>
                  <a:close/>
                  <a:moveTo>
                    <a:pt x="4070148" y="15999"/>
                  </a:moveTo>
                  <a:lnTo>
                    <a:pt x="4160942" y="16199"/>
                  </a:lnTo>
                  <a:cubicBezTo>
                    <a:pt x="4194673" y="16332"/>
                    <a:pt x="4220005" y="23199"/>
                    <a:pt x="4236937" y="36798"/>
                  </a:cubicBezTo>
                  <a:cubicBezTo>
                    <a:pt x="4253869" y="50397"/>
                    <a:pt x="4261536" y="69529"/>
                    <a:pt x="4259936" y="94194"/>
                  </a:cubicBezTo>
                  <a:cubicBezTo>
                    <a:pt x="4258069" y="123659"/>
                    <a:pt x="4241070" y="145191"/>
                    <a:pt x="4208938" y="158790"/>
                  </a:cubicBezTo>
                  <a:cubicBezTo>
                    <a:pt x="4220538" y="162790"/>
                    <a:pt x="4229537" y="170290"/>
                    <a:pt x="4235937" y="181289"/>
                  </a:cubicBezTo>
                  <a:cubicBezTo>
                    <a:pt x="4242337" y="192288"/>
                    <a:pt x="4245069" y="205254"/>
                    <a:pt x="4244136" y="220187"/>
                  </a:cubicBezTo>
                  <a:cubicBezTo>
                    <a:pt x="4242270" y="247652"/>
                    <a:pt x="4231504" y="269017"/>
                    <a:pt x="4211839" y="284283"/>
                  </a:cubicBezTo>
                  <a:cubicBezTo>
                    <a:pt x="4192173" y="299548"/>
                    <a:pt x="4165341" y="307181"/>
                    <a:pt x="4131343" y="307181"/>
                  </a:cubicBezTo>
                  <a:lnTo>
                    <a:pt x="4019550" y="307181"/>
                  </a:lnTo>
                  <a:close/>
                  <a:moveTo>
                    <a:pt x="3883442" y="15999"/>
                  </a:moveTo>
                  <a:lnTo>
                    <a:pt x="3937639" y="15999"/>
                  </a:lnTo>
                  <a:lnTo>
                    <a:pt x="3993035" y="307181"/>
                  </a:lnTo>
                  <a:lnTo>
                    <a:pt x="3933239" y="307181"/>
                  </a:lnTo>
                  <a:lnTo>
                    <a:pt x="3924039" y="247185"/>
                  </a:lnTo>
                  <a:lnTo>
                    <a:pt x="3822445" y="247185"/>
                  </a:lnTo>
                  <a:lnTo>
                    <a:pt x="3792448" y="307181"/>
                  </a:lnTo>
                  <a:lnTo>
                    <a:pt x="3727851" y="307181"/>
                  </a:lnTo>
                  <a:close/>
                  <a:moveTo>
                    <a:pt x="3517697" y="15999"/>
                  </a:moveTo>
                  <a:lnTo>
                    <a:pt x="3574294" y="15999"/>
                  </a:lnTo>
                  <a:lnTo>
                    <a:pt x="3655489" y="210587"/>
                  </a:lnTo>
                  <a:lnTo>
                    <a:pt x="3689287" y="15999"/>
                  </a:lnTo>
                  <a:lnTo>
                    <a:pt x="3747683" y="15999"/>
                  </a:lnTo>
                  <a:lnTo>
                    <a:pt x="3697286" y="307181"/>
                  </a:lnTo>
                  <a:lnTo>
                    <a:pt x="3640490" y="307181"/>
                  </a:lnTo>
                  <a:lnTo>
                    <a:pt x="3559495" y="112993"/>
                  </a:lnTo>
                  <a:lnTo>
                    <a:pt x="3525697" y="307181"/>
                  </a:lnTo>
                  <a:lnTo>
                    <a:pt x="3467100" y="307181"/>
                  </a:lnTo>
                  <a:close/>
                  <a:moveTo>
                    <a:pt x="2807117" y="15999"/>
                  </a:moveTo>
                  <a:lnTo>
                    <a:pt x="2861314" y="15999"/>
                  </a:lnTo>
                  <a:lnTo>
                    <a:pt x="2916711" y="307181"/>
                  </a:lnTo>
                  <a:lnTo>
                    <a:pt x="2856914" y="307181"/>
                  </a:lnTo>
                  <a:lnTo>
                    <a:pt x="2847715" y="247185"/>
                  </a:lnTo>
                  <a:lnTo>
                    <a:pt x="2746121" y="247185"/>
                  </a:lnTo>
                  <a:lnTo>
                    <a:pt x="2716123" y="307181"/>
                  </a:lnTo>
                  <a:lnTo>
                    <a:pt x="2651527" y="307181"/>
                  </a:lnTo>
                  <a:close/>
                  <a:moveTo>
                    <a:pt x="2498522" y="15999"/>
                  </a:moveTo>
                  <a:lnTo>
                    <a:pt x="2687911" y="15999"/>
                  </a:lnTo>
                  <a:lnTo>
                    <a:pt x="2679311" y="64596"/>
                  </a:lnTo>
                  <a:lnTo>
                    <a:pt x="2548719" y="64596"/>
                  </a:lnTo>
                  <a:lnTo>
                    <a:pt x="2536520" y="133992"/>
                  </a:lnTo>
                  <a:lnTo>
                    <a:pt x="2648513" y="133992"/>
                  </a:lnTo>
                  <a:lnTo>
                    <a:pt x="2640114" y="180989"/>
                  </a:lnTo>
                  <a:lnTo>
                    <a:pt x="2528521" y="180989"/>
                  </a:lnTo>
                  <a:lnTo>
                    <a:pt x="2514921" y="258984"/>
                  </a:lnTo>
                  <a:lnTo>
                    <a:pt x="2646113" y="258984"/>
                  </a:lnTo>
                  <a:lnTo>
                    <a:pt x="2637713" y="307181"/>
                  </a:lnTo>
                  <a:lnTo>
                    <a:pt x="2447925" y="307181"/>
                  </a:lnTo>
                  <a:close/>
                  <a:moveTo>
                    <a:pt x="2241347" y="15999"/>
                  </a:moveTo>
                  <a:lnTo>
                    <a:pt x="2337741" y="16199"/>
                  </a:lnTo>
                  <a:cubicBezTo>
                    <a:pt x="2370006" y="16199"/>
                    <a:pt x="2394838" y="23799"/>
                    <a:pt x="2412237" y="38998"/>
                  </a:cubicBezTo>
                  <a:cubicBezTo>
                    <a:pt x="2429636" y="54197"/>
                    <a:pt x="2437335" y="75329"/>
                    <a:pt x="2435336" y="102394"/>
                  </a:cubicBezTo>
                  <a:cubicBezTo>
                    <a:pt x="2432535" y="142391"/>
                    <a:pt x="2411204" y="170190"/>
                    <a:pt x="2371339" y="185789"/>
                  </a:cubicBezTo>
                  <a:lnTo>
                    <a:pt x="2412336" y="303981"/>
                  </a:lnTo>
                  <a:lnTo>
                    <a:pt x="2412336" y="307181"/>
                  </a:lnTo>
                  <a:lnTo>
                    <a:pt x="2349940" y="307181"/>
                  </a:lnTo>
                  <a:lnTo>
                    <a:pt x="2315543" y="200588"/>
                  </a:lnTo>
                  <a:lnTo>
                    <a:pt x="2267946" y="200588"/>
                  </a:lnTo>
                  <a:lnTo>
                    <a:pt x="2249347" y="307181"/>
                  </a:lnTo>
                  <a:lnTo>
                    <a:pt x="2190750" y="307181"/>
                  </a:lnTo>
                  <a:close/>
                  <a:moveTo>
                    <a:pt x="1831772" y="15999"/>
                  </a:moveTo>
                  <a:lnTo>
                    <a:pt x="2021161" y="15999"/>
                  </a:lnTo>
                  <a:lnTo>
                    <a:pt x="2012561" y="64596"/>
                  </a:lnTo>
                  <a:lnTo>
                    <a:pt x="1881969" y="64596"/>
                  </a:lnTo>
                  <a:lnTo>
                    <a:pt x="1869770" y="133992"/>
                  </a:lnTo>
                  <a:lnTo>
                    <a:pt x="1981763" y="133992"/>
                  </a:lnTo>
                  <a:lnTo>
                    <a:pt x="1973364" y="180989"/>
                  </a:lnTo>
                  <a:lnTo>
                    <a:pt x="1861770" y="180989"/>
                  </a:lnTo>
                  <a:lnTo>
                    <a:pt x="1848171" y="258984"/>
                  </a:lnTo>
                  <a:lnTo>
                    <a:pt x="1979363" y="258984"/>
                  </a:lnTo>
                  <a:lnTo>
                    <a:pt x="1970964" y="307181"/>
                  </a:lnTo>
                  <a:lnTo>
                    <a:pt x="1781175" y="307181"/>
                  </a:lnTo>
                  <a:close/>
                  <a:moveTo>
                    <a:pt x="1548799" y="15999"/>
                  </a:moveTo>
                  <a:lnTo>
                    <a:pt x="1611795" y="15999"/>
                  </a:lnTo>
                  <a:lnTo>
                    <a:pt x="1640993" y="234386"/>
                  </a:lnTo>
                  <a:lnTo>
                    <a:pt x="1738987" y="15999"/>
                  </a:lnTo>
                  <a:lnTo>
                    <a:pt x="1806183" y="15999"/>
                  </a:lnTo>
                  <a:lnTo>
                    <a:pt x="1662392" y="307181"/>
                  </a:lnTo>
                  <a:lnTo>
                    <a:pt x="1601196" y="307181"/>
                  </a:lnTo>
                  <a:close/>
                  <a:moveTo>
                    <a:pt x="1463897" y="15999"/>
                  </a:moveTo>
                  <a:lnTo>
                    <a:pt x="1522493" y="15999"/>
                  </a:lnTo>
                  <a:lnTo>
                    <a:pt x="1472097" y="307181"/>
                  </a:lnTo>
                  <a:lnTo>
                    <a:pt x="1413500" y="307181"/>
                  </a:lnTo>
                  <a:close/>
                  <a:moveTo>
                    <a:pt x="1195248" y="15999"/>
                  </a:moveTo>
                  <a:lnTo>
                    <a:pt x="1425634" y="15999"/>
                  </a:lnTo>
                  <a:lnTo>
                    <a:pt x="1417035" y="64596"/>
                  </a:lnTo>
                  <a:lnTo>
                    <a:pt x="1330640" y="64596"/>
                  </a:lnTo>
                  <a:lnTo>
                    <a:pt x="1288643" y="307181"/>
                  </a:lnTo>
                  <a:lnTo>
                    <a:pt x="1230046" y="307181"/>
                  </a:lnTo>
                  <a:lnTo>
                    <a:pt x="1272044" y="64596"/>
                  </a:lnTo>
                  <a:lnTo>
                    <a:pt x="1186649" y="64596"/>
                  </a:lnTo>
                  <a:close/>
                  <a:moveTo>
                    <a:pt x="717347" y="15999"/>
                  </a:moveTo>
                  <a:lnTo>
                    <a:pt x="906735" y="15999"/>
                  </a:lnTo>
                  <a:lnTo>
                    <a:pt x="898136" y="64596"/>
                  </a:lnTo>
                  <a:lnTo>
                    <a:pt x="767544" y="64596"/>
                  </a:lnTo>
                  <a:lnTo>
                    <a:pt x="755345" y="133992"/>
                  </a:lnTo>
                  <a:lnTo>
                    <a:pt x="867338" y="133992"/>
                  </a:lnTo>
                  <a:lnTo>
                    <a:pt x="858938" y="180989"/>
                  </a:lnTo>
                  <a:lnTo>
                    <a:pt x="747345" y="180989"/>
                  </a:lnTo>
                  <a:lnTo>
                    <a:pt x="733746" y="258984"/>
                  </a:lnTo>
                  <a:lnTo>
                    <a:pt x="864938" y="258984"/>
                  </a:lnTo>
                  <a:lnTo>
                    <a:pt x="856539" y="307181"/>
                  </a:lnTo>
                  <a:lnTo>
                    <a:pt x="666750" y="307181"/>
                  </a:lnTo>
                  <a:close/>
                  <a:moveTo>
                    <a:pt x="498272" y="15999"/>
                  </a:moveTo>
                  <a:lnTo>
                    <a:pt x="682661" y="15999"/>
                  </a:lnTo>
                  <a:lnTo>
                    <a:pt x="674061" y="64596"/>
                  </a:lnTo>
                  <a:lnTo>
                    <a:pt x="548469" y="64596"/>
                  </a:lnTo>
                  <a:lnTo>
                    <a:pt x="535270" y="139791"/>
                  </a:lnTo>
                  <a:lnTo>
                    <a:pt x="647263" y="139791"/>
                  </a:lnTo>
                  <a:lnTo>
                    <a:pt x="638663" y="188188"/>
                  </a:lnTo>
                  <a:lnTo>
                    <a:pt x="527071" y="188188"/>
                  </a:lnTo>
                  <a:lnTo>
                    <a:pt x="506271" y="307181"/>
                  </a:lnTo>
                  <a:lnTo>
                    <a:pt x="447675" y="307181"/>
                  </a:lnTo>
                  <a:close/>
                  <a:moveTo>
                    <a:pt x="279197" y="15999"/>
                  </a:moveTo>
                  <a:lnTo>
                    <a:pt x="463586" y="15999"/>
                  </a:lnTo>
                  <a:lnTo>
                    <a:pt x="454986" y="64596"/>
                  </a:lnTo>
                  <a:lnTo>
                    <a:pt x="329394" y="64596"/>
                  </a:lnTo>
                  <a:lnTo>
                    <a:pt x="316195" y="139791"/>
                  </a:lnTo>
                  <a:lnTo>
                    <a:pt x="428188" y="139791"/>
                  </a:lnTo>
                  <a:lnTo>
                    <a:pt x="419589" y="188188"/>
                  </a:lnTo>
                  <a:lnTo>
                    <a:pt x="307995" y="188188"/>
                  </a:lnTo>
                  <a:lnTo>
                    <a:pt x="287197" y="307181"/>
                  </a:lnTo>
                  <a:lnTo>
                    <a:pt x="228600" y="307181"/>
                  </a:lnTo>
                  <a:close/>
                  <a:moveTo>
                    <a:pt x="50597" y="15999"/>
                  </a:moveTo>
                  <a:lnTo>
                    <a:pt x="239986" y="15999"/>
                  </a:lnTo>
                  <a:lnTo>
                    <a:pt x="231386" y="64596"/>
                  </a:lnTo>
                  <a:lnTo>
                    <a:pt x="100794" y="64596"/>
                  </a:lnTo>
                  <a:lnTo>
                    <a:pt x="88595" y="133992"/>
                  </a:lnTo>
                  <a:lnTo>
                    <a:pt x="200588" y="133992"/>
                  </a:lnTo>
                  <a:lnTo>
                    <a:pt x="192189" y="180989"/>
                  </a:lnTo>
                  <a:lnTo>
                    <a:pt x="80595" y="180989"/>
                  </a:lnTo>
                  <a:lnTo>
                    <a:pt x="66996" y="258984"/>
                  </a:lnTo>
                  <a:lnTo>
                    <a:pt x="198188" y="258984"/>
                  </a:lnTo>
                  <a:lnTo>
                    <a:pt x="189789" y="307181"/>
                  </a:lnTo>
                  <a:lnTo>
                    <a:pt x="0" y="307181"/>
                  </a:lnTo>
                  <a:close/>
                  <a:moveTo>
                    <a:pt x="6292016" y="11999"/>
                  </a:moveTo>
                  <a:cubicBezTo>
                    <a:pt x="6320147" y="12533"/>
                    <a:pt x="6342879" y="20899"/>
                    <a:pt x="6360212" y="37098"/>
                  </a:cubicBezTo>
                  <a:cubicBezTo>
                    <a:pt x="6377544" y="53297"/>
                    <a:pt x="6386077" y="74995"/>
                    <a:pt x="6385810" y="102194"/>
                  </a:cubicBezTo>
                  <a:lnTo>
                    <a:pt x="6327414" y="102194"/>
                  </a:lnTo>
                  <a:cubicBezTo>
                    <a:pt x="6328080" y="88995"/>
                    <a:pt x="6325181" y="78729"/>
                    <a:pt x="6318714" y="71396"/>
                  </a:cubicBezTo>
                  <a:cubicBezTo>
                    <a:pt x="6312248" y="64063"/>
                    <a:pt x="6302215" y="60263"/>
                    <a:pt x="6288616" y="59996"/>
                  </a:cubicBezTo>
                  <a:cubicBezTo>
                    <a:pt x="6275284" y="59730"/>
                    <a:pt x="6263684" y="62763"/>
                    <a:pt x="6253818" y="69096"/>
                  </a:cubicBezTo>
                  <a:cubicBezTo>
                    <a:pt x="6243952" y="75429"/>
                    <a:pt x="6238086" y="84128"/>
                    <a:pt x="6236219" y="95194"/>
                  </a:cubicBezTo>
                  <a:cubicBezTo>
                    <a:pt x="6233686" y="109727"/>
                    <a:pt x="6243419" y="121259"/>
                    <a:pt x="6265417" y="129792"/>
                  </a:cubicBezTo>
                  <a:lnTo>
                    <a:pt x="6291816" y="139791"/>
                  </a:lnTo>
                  <a:lnTo>
                    <a:pt x="6307015" y="146791"/>
                  </a:lnTo>
                  <a:cubicBezTo>
                    <a:pt x="6346346" y="166257"/>
                    <a:pt x="6364744" y="193588"/>
                    <a:pt x="6362211" y="228786"/>
                  </a:cubicBezTo>
                  <a:cubicBezTo>
                    <a:pt x="6361011" y="245985"/>
                    <a:pt x="6355512" y="260817"/>
                    <a:pt x="6345712" y="273283"/>
                  </a:cubicBezTo>
                  <a:cubicBezTo>
                    <a:pt x="6335913" y="285749"/>
                    <a:pt x="6322581" y="295315"/>
                    <a:pt x="6305715" y="301982"/>
                  </a:cubicBezTo>
                  <a:cubicBezTo>
                    <a:pt x="6288849" y="308648"/>
                    <a:pt x="6270284" y="311781"/>
                    <a:pt x="6250018" y="311381"/>
                  </a:cubicBezTo>
                  <a:cubicBezTo>
                    <a:pt x="6229353" y="310981"/>
                    <a:pt x="6210954" y="306648"/>
                    <a:pt x="6194822" y="298382"/>
                  </a:cubicBezTo>
                  <a:cubicBezTo>
                    <a:pt x="6178689" y="290116"/>
                    <a:pt x="6166423" y="278450"/>
                    <a:pt x="6158024" y="263384"/>
                  </a:cubicBezTo>
                  <a:cubicBezTo>
                    <a:pt x="6150158" y="249385"/>
                    <a:pt x="6146491" y="233386"/>
                    <a:pt x="6147025" y="215387"/>
                  </a:cubicBezTo>
                  <a:lnTo>
                    <a:pt x="6205621" y="215587"/>
                  </a:lnTo>
                  <a:cubicBezTo>
                    <a:pt x="6203754" y="247185"/>
                    <a:pt x="6219287" y="263251"/>
                    <a:pt x="6252218" y="263784"/>
                  </a:cubicBezTo>
                  <a:cubicBezTo>
                    <a:pt x="6266484" y="263784"/>
                    <a:pt x="6278217" y="260651"/>
                    <a:pt x="6287416" y="254384"/>
                  </a:cubicBezTo>
                  <a:cubicBezTo>
                    <a:pt x="6296615" y="248118"/>
                    <a:pt x="6302082" y="239785"/>
                    <a:pt x="6303815" y="229386"/>
                  </a:cubicBezTo>
                  <a:cubicBezTo>
                    <a:pt x="6306615" y="213520"/>
                    <a:pt x="6298815" y="201388"/>
                    <a:pt x="6280416" y="192988"/>
                  </a:cubicBezTo>
                  <a:lnTo>
                    <a:pt x="6241819" y="177589"/>
                  </a:lnTo>
                  <a:cubicBezTo>
                    <a:pt x="6197022" y="157590"/>
                    <a:pt x="6175756" y="130059"/>
                    <a:pt x="6178023" y="94994"/>
                  </a:cubicBezTo>
                  <a:cubicBezTo>
                    <a:pt x="6178956" y="78729"/>
                    <a:pt x="6184289" y="64329"/>
                    <a:pt x="6194022" y="51797"/>
                  </a:cubicBezTo>
                  <a:cubicBezTo>
                    <a:pt x="6203754" y="39264"/>
                    <a:pt x="6217420" y="29432"/>
                    <a:pt x="6235019" y="22299"/>
                  </a:cubicBezTo>
                  <a:cubicBezTo>
                    <a:pt x="6252618" y="15166"/>
                    <a:pt x="6271617" y="11733"/>
                    <a:pt x="6292016" y="11999"/>
                  </a:cubicBezTo>
                  <a:close/>
                  <a:moveTo>
                    <a:pt x="3350866" y="11999"/>
                  </a:moveTo>
                  <a:cubicBezTo>
                    <a:pt x="3370465" y="12399"/>
                    <a:pt x="3387596" y="17032"/>
                    <a:pt x="3402263" y="25898"/>
                  </a:cubicBezTo>
                  <a:cubicBezTo>
                    <a:pt x="3416928" y="34765"/>
                    <a:pt x="3428462" y="47497"/>
                    <a:pt x="3436860" y="64096"/>
                  </a:cubicBezTo>
                  <a:cubicBezTo>
                    <a:pt x="3445260" y="80695"/>
                    <a:pt x="3450060" y="99527"/>
                    <a:pt x="3451260" y="120593"/>
                  </a:cubicBezTo>
                  <a:cubicBezTo>
                    <a:pt x="3452593" y="144058"/>
                    <a:pt x="3450060" y="168190"/>
                    <a:pt x="3443660" y="192988"/>
                  </a:cubicBezTo>
                  <a:cubicBezTo>
                    <a:pt x="3437260" y="217787"/>
                    <a:pt x="3427327" y="239252"/>
                    <a:pt x="3413862" y="257384"/>
                  </a:cubicBezTo>
                  <a:cubicBezTo>
                    <a:pt x="3400396" y="275517"/>
                    <a:pt x="3384630" y="289116"/>
                    <a:pt x="3366564" y="298182"/>
                  </a:cubicBezTo>
                  <a:cubicBezTo>
                    <a:pt x="3348499" y="307248"/>
                    <a:pt x="3328933" y="311581"/>
                    <a:pt x="3307868" y="311181"/>
                  </a:cubicBezTo>
                  <a:cubicBezTo>
                    <a:pt x="3288536" y="310781"/>
                    <a:pt x="3271504" y="306215"/>
                    <a:pt x="3256771" y="297482"/>
                  </a:cubicBezTo>
                  <a:cubicBezTo>
                    <a:pt x="3242039" y="288749"/>
                    <a:pt x="3230373" y="276150"/>
                    <a:pt x="3221774" y="259684"/>
                  </a:cubicBezTo>
                  <a:cubicBezTo>
                    <a:pt x="3213174" y="243218"/>
                    <a:pt x="3208208" y="224320"/>
                    <a:pt x="3206874" y="202988"/>
                  </a:cubicBezTo>
                  <a:cubicBezTo>
                    <a:pt x="3205408" y="181122"/>
                    <a:pt x="3207741" y="157790"/>
                    <a:pt x="3213874" y="132992"/>
                  </a:cubicBezTo>
                  <a:cubicBezTo>
                    <a:pt x="3220007" y="108193"/>
                    <a:pt x="3229873" y="86395"/>
                    <a:pt x="3243472" y="67596"/>
                  </a:cubicBezTo>
                  <a:cubicBezTo>
                    <a:pt x="3257071" y="48797"/>
                    <a:pt x="3273037" y="34731"/>
                    <a:pt x="3291370" y="25398"/>
                  </a:cubicBezTo>
                  <a:cubicBezTo>
                    <a:pt x="3309702" y="16066"/>
                    <a:pt x="3329533" y="11599"/>
                    <a:pt x="3350866" y="11999"/>
                  </a:cubicBezTo>
                  <a:close/>
                  <a:moveTo>
                    <a:pt x="3091616" y="11999"/>
                  </a:moveTo>
                  <a:cubicBezTo>
                    <a:pt x="3119748" y="12533"/>
                    <a:pt x="3142480" y="20899"/>
                    <a:pt x="3159812" y="37098"/>
                  </a:cubicBezTo>
                  <a:cubicBezTo>
                    <a:pt x="3177144" y="53297"/>
                    <a:pt x="3185677" y="74995"/>
                    <a:pt x="3185411" y="102194"/>
                  </a:cubicBezTo>
                  <a:lnTo>
                    <a:pt x="3127014" y="102194"/>
                  </a:lnTo>
                  <a:cubicBezTo>
                    <a:pt x="3127680" y="88995"/>
                    <a:pt x="3124781" y="78729"/>
                    <a:pt x="3118315" y="71396"/>
                  </a:cubicBezTo>
                  <a:cubicBezTo>
                    <a:pt x="3111848" y="64063"/>
                    <a:pt x="3101815" y="60263"/>
                    <a:pt x="3088216" y="59996"/>
                  </a:cubicBezTo>
                  <a:cubicBezTo>
                    <a:pt x="3074884" y="59730"/>
                    <a:pt x="3063285" y="62763"/>
                    <a:pt x="3053418" y="69096"/>
                  </a:cubicBezTo>
                  <a:cubicBezTo>
                    <a:pt x="3043553" y="75429"/>
                    <a:pt x="3037686" y="84128"/>
                    <a:pt x="3035820" y="95194"/>
                  </a:cubicBezTo>
                  <a:cubicBezTo>
                    <a:pt x="3033286" y="109727"/>
                    <a:pt x="3043019" y="121259"/>
                    <a:pt x="3065018" y="129792"/>
                  </a:cubicBezTo>
                  <a:lnTo>
                    <a:pt x="3091416" y="139791"/>
                  </a:lnTo>
                  <a:lnTo>
                    <a:pt x="3106615" y="146791"/>
                  </a:lnTo>
                  <a:cubicBezTo>
                    <a:pt x="3145946" y="166257"/>
                    <a:pt x="3164345" y="193588"/>
                    <a:pt x="3161812" y="228786"/>
                  </a:cubicBezTo>
                  <a:cubicBezTo>
                    <a:pt x="3160612" y="245985"/>
                    <a:pt x="3155113" y="260817"/>
                    <a:pt x="3145313" y="273283"/>
                  </a:cubicBezTo>
                  <a:cubicBezTo>
                    <a:pt x="3135513" y="285749"/>
                    <a:pt x="3122181" y="295315"/>
                    <a:pt x="3105315" y="301982"/>
                  </a:cubicBezTo>
                  <a:cubicBezTo>
                    <a:pt x="3088450" y="308648"/>
                    <a:pt x="3069884" y="311781"/>
                    <a:pt x="3049618" y="311381"/>
                  </a:cubicBezTo>
                  <a:cubicBezTo>
                    <a:pt x="3028953" y="310981"/>
                    <a:pt x="3010554" y="306648"/>
                    <a:pt x="2994422" y="298382"/>
                  </a:cubicBezTo>
                  <a:cubicBezTo>
                    <a:pt x="2978290" y="290116"/>
                    <a:pt x="2966024" y="278450"/>
                    <a:pt x="2957624" y="263384"/>
                  </a:cubicBezTo>
                  <a:cubicBezTo>
                    <a:pt x="2949758" y="249385"/>
                    <a:pt x="2946092" y="233386"/>
                    <a:pt x="2946625" y="215387"/>
                  </a:cubicBezTo>
                  <a:lnTo>
                    <a:pt x="3005222" y="215587"/>
                  </a:lnTo>
                  <a:cubicBezTo>
                    <a:pt x="3003355" y="247185"/>
                    <a:pt x="3018887" y="263251"/>
                    <a:pt x="3051819" y="263784"/>
                  </a:cubicBezTo>
                  <a:cubicBezTo>
                    <a:pt x="3066085" y="263784"/>
                    <a:pt x="3077817" y="260651"/>
                    <a:pt x="3087016" y="254384"/>
                  </a:cubicBezTo>
                  <a:cubicBezTo>
                    <a:pt x="3096216" y="248118"/>
                    <a:pt x="3101682" y="239785"/>
                    <a:pt x="3103415" y="229386"/>
                  </a:cubicBezTo>
                  <a:cubicBezTo>
                    <a:pt x="3106216" y="213520"/>
                    <a:pt x="3098416" y="201388"/>
                    <a:pt x="3080017" y="192988"/>
                  </a:cubicBezTo>
                  <a:lnTo>
                    <a:pt x="3041419" y="177589"/>
                  </a:lnTo>
                  <a:cubicBezTo>
                    <a:pt x="2996622" y="157590"/>
                    <a:pt x="2975357" y="130059"/>
                    <a:pt x="2977623" y="94994"/>
                  </a:cubicBezTo>
                  <a:cubicBezTo>
                    <a:pt x="2978556" y="78729"/>
                    <a:pt x="2983890" y="64329"/>
                    <a:pt x="2993622" y="51797"/>
                  </a:cubicBezTo>
                  <a:cubicBezTo>
                    <a:pt x="3003355" y="39264"/>
                    <a:pt x="3017021" y="29432"/>
                    <a:pt x="3034620" y="22299"/>
                  </a:cubicBezTo>
                  <a:cubicBezTo>
                    <a:pt x="3052219" y="15166"/>
                    <a:pt x="3071218" y="11733"/>
                    <a:pt x="3091616" y="11999"/>
                  </a:cubicBezTo>
                  <a:close/>
                  <a:moveTo>
                    <a:pt x="1051941" y="11999"/>
                  </a:moveTo>
                  <a:cubicBezTo>
                    <a:pt x="1082072" y="12533"/>
                    <a:pt x="1105971" y="21832"/>
                    <a:pt x="1123636" y="39898"/>
                  </a:cubicBezTo>
                  <a:cubicBezTo>
                    <a:pt x="1141302" y="57963"/>
                    <a:pt x="1151001" y="83062"/>
                    <a:pt x="1152734" y="115193"/>
                  </a:cubicBezTo>
                  <a:lnTo>
                    <a:pt x="1094338" y="114993"/>
                  </a:lnTo>
                  <a:cubicBezTo>
                    <a:pt x="1094338" y="96594"/>
                    <a:pt x="1090671" y="83128"/>
                    <a:pt x="1083339" y="74595"/>
                  </a:cubicBezTo>
                  <a:cubicBezTo>
                    <a:pt x="1076006" y="66063"/>
                    <a:pt x="1064606" y="61530"/>
                    <a:pt x="1049141" y="60996"/>
                  </a:cubicBezTo>
                  <a:cubicBezTo>
                    <a:pt x="1029142" y="60330"/>
                    <a:pt x="1012710" y="67463"/>
                    <a:pt x="999844" y="82395"/>
                  </a:cubicBezTo>
                  <a:cubicBezTo>
                    <a:pt x="986978" y="97327"/>
                    <a:pt x="978345" y="119126"/>
                    <a:pt x="973945" y="147791"/>
                  </a:cubicBezTo>
                  <a:cubicBezTo>
                    <a:pt x="969679" y="175656"/>
                    <a:pt x="967812" y="196521"/>
                    <a:pt x="968346" y="210387"/>
                  </a:cubicBezTo>
                  <a:cubicBezTo>
                    <a:pt x="969012" y="227986"/>
                    <a:pt x="972945" y="240952"/>
                    <a:pt x="980145" y="249285"/>
                  </a:cubicBezTo>
                  <a:cubicBezTo>
                    <a:pt x="987345" y="257618"/>
                    <a:pt x="997410" y="261984"/>
                    <a:pt x="1010343" y="262384"/>
                  </a:cubicBezTo>
                  <a:cubicBezTo>
                    <a:pt x="1028209" y="263051"/>
                    <a:pt x="1042508" y="258818"/>
                    <a:pt x="1053241" y="249685"/>
                  </a:cubicBezTo>
                  <a:cubicBezTo>
                    <a:pt x="1063973" y="240552"/>
                    <a:pt x="1071073" y="227453"/>
                    <a:pt x="1074539" y="210387"/>
                  </a:cubicBezTo>
                  <a:lnTo>
                    <a:pt x="1132736" y="209987"/>
                  </a:lnTo>
                  <a:cubicBezTo>
                    <a:pt x="1130469" y="230119"/>
                    <a:pt x="1123603" y="247952"/>
                    <a:pt x="1112137" y="263484"/>
                  </a:cubicBezTo>
                  <a:cubicBezTo>
                    <a:pt x="1100671" y="279016"/>
                    <a:pt x="1085738" y="290949"/>
                    <a:pt x="1067340" y="299282"/>
                  </a:cubicBezTo>
                  <a:cubicBezTo>
                    <a:pt x="1048941" y="307615"/>
                    <a:pt x="1029075" y="311581"/>
                    <a:pt x="1007743" y="311181"/>
                  </a:cubicBezTo>
                  <a:cubicBezTo>
                    <a:pt x="988544" y="310781"/>
                    <a:pt x="971812" y="306348"/>
                    <a:pt x="957546" y="297882"/>
                  </a:cubicBezTo>
                  <a:cubicBezTo>
                    <a:pt x="943281" y="289416"/>
                    <a:pt x="932048" y="277150"/>
                    <a:pt x="923848" y="261084"/>
                  </a:cubicBezTo>
                  <a:cubicBezTo>
                    <a:pt x="915649" y="245018"/>
                    <a:pt x="911016" y="226519"/>
                    <a:pt x="909949" y="205587"/>
                  </a:cubicBezTo>
                  <a:cubicBezTo>
                    <a:pt x="909016" y="189188"/>
                    <a:pt x="910716" y="168790"/>
                    <a:pt x="915049" y="144391"/>
                  </a:cubicBezTo>
                  <a:cubicBezTo>
                    <a:pt x="919382" y="119993"/>
                    <a:pt x="927115" y="98327"/>
                    <a:pt x="938247" y="79395"/>
                  </a:cubicBezTo>
                  <a:cubicBezTo>
                    <a:pt x="949380" y="60463"/>
                    <a:pt x="962613" y="45464"/>
                    <a:pt x="977945" y="34398"/>
                  </a:cubicBezTo>
                  <a:cubicBezTo>
                    <a:pt x="999544" y="18932"/>
                    <a:pt x="1024209" y="11466"/>
                    <a:pt x="1051941" y="11999"/>
                  </a:cubicBezTo>
                  <a:close/>
                  <a:moveTo>
                    <a:pt x="10384589" y="0"/>
                  </a:moveTo>
                  <a:lnTo>
                    <a:pt x="10441185" y="0"/>
                  </a:lnTo>
                  <a:lnTo>
                    <a:pt x="10387989" y="307181"/>
                  </a:lnTo>
                  <a:lnTo>
                    <a:pt x="10337592" y="307181"/>
                  </a:lnTo>
                  <a:lnTo>
                    <a:pt x="10340792" y="283983"/>
                  </a:lnTo>
                  <a:cubicBezTo>
                    <a:pt x="10324659" y="302781"/>
                    <a:pt x="10305860" y="311914"/>
                    <a:pt x="10284395" y="311381"/>
                  </a:cubicBezTo>
                  <a:cubicBezTo>
                    <a:pt x="10270928" y="311248"/>
                    <a:pt x="10259129" y="307715"/>
                    <a:pt x="10248997" y="300782"/>
                  </a:cubicBezTo>
                  <a:cubicBezTo>
                    <a:pt x="10238864" y="293849"/>
                    <a:pt x="10231031" y="283883"/>
                    <a:pt x="10225499" y="270883"/>
                  </a:cubicBezTo>
                  <a:cubicBezTo>
                    <a:pt x="10219965" y="257884"/>
                    <a:pt x="10216932" y="243385"/>
                    <a:pt x="10216399" y="227386"/>
                  </a:cubicBezTo>
                  <a:cubicBezTo>
                    <a:pt x="10215999" y="218987"/>
                    <a:pt x="10216199" y="210854"/>
                    <a:pt x="10216999" y="202988"/>
                  </a:cubicBezTo>
                  <a:lnTo>
                    <a:pt x="10218199" y="193988"/>
                  </a:lnTo>
                  <a:cubicBezTo>
                    <a:pt x="10221399" y="171856"/>
                    <a:pt x="10227565" y="152391"/>
                    <a:pt x="10236698" y="135592"/>
                  </a:cubicBezTo>
                  <a:cubicBezTo>
                    <a:pt x="10245830" y="118793"/>
                    <a:pt x="10257029" y="106327"/>
                    <a:pt x="10270296" y="98194"/>
                  </a:cubicBezTo>
                  <a:cubicBezTo>
                    <a:pt x="10283561" y="90061"/>
                    <a:pt x="10298327" y="86195"/>
                    <a:pt x="10314593" y="86595"/>
                  </a:cubicBezTo>
                  <a:cubicBezTo>
                    <a:pt x="10334725" y="87128"/>
                    <a:pt x="10350991" y="95194"/>
                    <a:pt x="10363390" y="110793"/>
                  </a:cubicBezTo>
                  <a:close/>
                  <a:moveTo>
                    <a:pt x="5517314" y="0"/>
                  </a:moveTo>
                  <a:lnTo>
                    <a:pt x="5573911" y="0"/>
                  </a:lnTo>
                  <a:lnTo>
                    <a:pt x="5520714" y="307181"/>
                  </a:lnTo>
                  <a:lnTo>
                    <a:pt x="5470317" y="307181"/>
                  </a:lnTo>
                  <a:lnTo>
                    <a:pt x="5473517" y="283983"/>
                  </a:lnTo>
                  <a:cubicBezTo>
                    <a:pt x="5457385" y="302781"/>
                    <a:pt x="5438586" y="311914"/>
                    <a:pt x="5417120" y="311381"/>
                  </a:cubicBezTo>
                  <a:cubicBezTo>
                    <a:pt x="5403654" y="311248"/>
                    <a:pt x="5391855" y="307715"/>
                    <a:pt x="5381722" y="300782"/>
                  </a:cubicBezTo>
                  <a:cubicBezTo>
                    <a:pt x="5371590" y="293849"/>
                    <a:pt x="5363757" y="283883"/>
                    <a:pt x="5358224" y="270883"/>
                  </a:cubicBezTo>
                  <a:cubicBezTo>
                    <a:pt x="5352691" y="257884"/>
                    <a:pt x="5349658" y="243385"/>
                    <a:pt x="5349124" y="227386"/>
                  </a:cubicBezTo>
                  <a:cubicBezTo>
                    <a:pt x="5348724" y="218987"/>
                    <a:pt x="5348924" y="210854"/>
                    <a:pt x="5349724" y="202988"/>
                  </a:cubicBezTo>
                  <a:lnTo>
                    <a:pt x="5350924" y="193988"/>
                  </a:lnTo>
                  <a:cubicBezTo>
                    <a:pt x="5354124" y="171856"/>
                    <a:pt x="5360291" y="152391"/>
                    <a:pt x="5369423" y="135592"/>
                  </a:cubicBezTo>
                  <a:cubicBezTo>
                    <a:pt x="5378556" y="118793"/>
                    <a:pt x="5389755" y="106327"/>
                    <a:pt x="5403021" y="98194"/>
                  </a:cubicBezTo>
                  <a:cubicBezTo>
                    <a:pt x="5416287" y="90061"/>
                    <a:pt x="5431053" y="86195"/>
                    <a:pt x="5447318" y="86595"/>
                  </a:cubicBezTo>
                  <a:cubicBezTo>
                    <a:pt x="5467451" y="87128"/>
                    <a:pt x="5483716" y="95194"/>
                    <a:pt x="5496115" y="110793"/>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3200" b="1" i="1" dirty="0">
                <a:solidFill>
                  <a:schemeClr val="bg1"/>
                </a:solidFill>
                <a:latin typeface="Roboto" panose="02000000000000000000" pitchFamily="2" charset="0"/>
                <a:ea typeface="Roboto" panose="02000000000000000000" pitchFamily="2" charset="0"/>
              </a:endParaRPr>
            </a:p>
          </p:txBody>
        </p:sp>
        <p:sp>
          <p:nvSpPr>
            <p:cNvPr id="7" name="Right Arrow 4">
              <a:extLst>
                <a:ext uri="{FF2B5EF4-FFF2-40B4-BE49-F238E27FC236}">
                  <a16:creationId xmlns:a16="http://schemas.microsoft.com/office/drawing/2014/main" id="{919BE6D4-DCB6-40AE-86D1-8E34E80333DA}"/>
                </a:ext>
              </a:extLst>
            </p:cNvPr>
            <p:cNvSpPr/>
            <p:nvPr/>
          </p:nvSpPr>
          <p:spPr>
            <a:xfrm>
              <a:off x="129031" y="5469007"/>
              <a:ext cx="655328" cy="38213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DC285C5-8F10-4AA1-84A8-5D27367B0862}"/>
              </a:ext>
            </a:extLst>
          </p:cNvPr>
          <p:cNvGrpSpPr/>
          <p:nvPr/>
        </p:nvGrpSpPr>
        <p:grpSpPr>
          <a:xfrm>
            <a:off x="5880473" y="905538"/>
            <a:ext cx="6274379" cy="4215551"/>
            <a:chOff x="5979649" y="905537"/>
            <a:chExt cx="6274379" cy="4215551"/>
          </a:xfrm>
        </p:grpSpPr>
        <p:pic>
          <p:nvPicPr>
            <p:cNvPr id="11" name="Picture 10">
              <a:extLst>
                <a:ext uri="{FF2B5EF4-FFF2-40B4-BE49-F238E27FC236}">
                  <a16:creationId xmlns:a16="http://schemas.microsoft.com/office/drawing/2014/main" id="{E1216D02-6877-49C3-8884-E2939761D426}"/>
                </a:ext>
              </a:extLst>
            </p:cNvPr>
            <p:cNvPicPr>
              <a:picLocks noChangeAspect="1"/>
            </p:cNvPicPr>
            <p:nvPr/>
          </p:nvPicPr>
          <p:blipFill>
            <a:blip r:embed="rId4"/>
            <a:stretch>
              <a:fillRect/>
            </a:stretch>
          </p:blipFill>
          <p:spPr>
            <a:xfrm>
              <a:off x="6707604" y="905537"/>
              <a:ext cx="4818469" cy="3694559"/>
            </a:xfrm>
            <a:prstGeom prst="rect">
              <a:avLst/>
            </a:prstGeom>
          </p:spPr>
        </p:pic>
        <p:sp>
          <p:nvSpPr>
            <p:cNvPr id="12" name="TextBox 11">
              <a:extLst>
                <a:ext uri="{FF2B5EF4-FFF2-40B4-BE49-F238E27FC236}">
                  <a16:creationId xmlns:a16="http://schemas.microsoft.com/office/drawing/2014/main" id="{23C7D9AB-CA61-4FE2-BFB5-3C594BFEBE55}"/>
                </a:ext>
              </a:extLst>
            </p:cNvPr>
            <p:cNvSpPr txBox="1"/>
            <p:nvPr/>
          </p:nvSpPr>
          <p:spPr>
            <a:xfrm>
              <a:off x="5979649" y="4690201"/>
              <a:ext cx="6274379" cy="430887"/>
            </a:xfrm>
            <a:prstGeom prst="rect">
              <a:avLst/>
            </a:prstGeom>
            <a:noFill/>
          </p:spPr>
          <p:txBody>
            <a:bodyPr wrap="square" rtlCol="0">
              <a:spAutoFit/>
            </a:bodyPr>
            <a:lstStyle/>
            <a:p>
              <a:pPr algn="ctr"/>
              <a:r>
                <a:rPr lang="en-US" sz="2200" dirty="0">
                  <a:solidFill>
                    <a:schemeClr val="bg1"/>
                  </a:solidFill>
                  <a:latin typeface="Roboto" panose="02000000000000000000" pitchFamily="2" charset="0"/>
                  <a:ea typeface="Roboto" panose="02000000000000000000" pitchFamily="2" charset="0"/>
                </a:rPr>
                <a:t>Semi-auto labeling machine for flat square bottle</a:t>
              </a:r>
              <a:endParaRPr lang="en-US" sz="2200" dirty="0"/>
            </a:p>
          </p:txBody>
        </p:sp>
      </p:grpSp>
      <p:grpSp>
        <p:nvGrpSpPr>
          <p:cNvPr id="19" name="Group 18">
            <a:extLst>
              <a:ext uri="{FF2B5EF4-FFF2-40B4-BE49-F238E27FC236}">
                <a16:creationId xmlns:a16="http://schemas.microsoft.com/office/drawing/2014/main" id="{9442E076-3F19-412D-96A4-95C6D11F6002}"/>
              </a:ext>
            </a:extLst>
          </p:cNvPr>
          <p:cNvGrpSpPr/>
          <p:nvPr/>
        </p:nvGrpSpPr>
        <p:grpSpPr>
          <a:xfrm>
            <a:off x="6251118" y="920009"/>
            <a:ext cx="5533087" cy="4548998"/>
            <a:chOff x="3777541" y="909536"/>
            <a:chExt cx="5533087" cy="4548998"/>
          </a:xfrm>
        </p:grpSpPr>
        <p:pic>
          <p:nvPicPr>
            <p:cNvPr id="16" name="Picture 15">
              <a:extLst>
                <a:ext uri="{FF2B5EF4-FFF2-40B4-BE49-F238E27FC236}">
                  <a16:creationId xmlns:a16="http://schemas.microsoft.com/office/drawing/2014/main" id="{D89EF62C-A156-4E90-8818-2A1C9C8A9537}"/>
                </a:ext>
              </a:extLst>
            </p:cNvPr>
            <p:cNvPicPr>
              <a:picLocks noChangeAspect="1"/>
            </p:cNvPicPr>
            <p:nvPr/>
          </p:nvPicPr>
          <p:blipFill>
            <a:blip r:embed="rId5"/>
            <a:stretch>
              <a:fillRect/>
            </a:stretch>
          </p:blipFill>
          <p:spPr>
            <a:xfrm>
              <a:off x="4082986" y="909536"/>
              <a:ext cx="4922196" cy="3691647"/>
            </a:xfrm>
            <a:prstGeom prst="rect">
              <a:avLst/>
            </a:prstGeom>
          </p:spPr>
        </p:pic>
        <p:sp>
          <p:nvSpPr>
            <p:cNvPr id="18" name="TextBox 17">
              <a:extLst>
                <a:ext uri="{FF2B5EF4-FFF2-40B4-BE49-F238E27FC236}">
                  <a16:creationId xmlns:a16="http://schemas.microsoft.com/office/drawing/2014/main" id="{9FAFCA1E-9E49-4032-84C2-953F314C467B}"/>
                </a:ext>
              </a:extLst>
            </p:cNvPr>
            <p:cNvSpPr txBox="1"/>
            <p:nvPr/>
          </p:nvSpPr>
          <p:spPr>
            <a:xfrm>
              <a:off x="3777541" y="4689093"/>
              <a:ext cx="5533087" cy="769441"/>
            </a:xfrm>
            <a:prstGeom prst="rect">
              <a:avLst/>
            </a:prstGeom>
            <a:noFill/>
          </p:spPr>
          <p:txBody>
            <a:bodyPr wrap="square" rtlCol="0">
              <a:spAutoFit/>
            </a:bodyPr>
            <a:lstStyle/>
            <a:p>
              <a:pPr algn="ctr"/>
              <a:r>
                <a:rPr lang="en-US" sz="2200" dirty="0">
                  <a:solidFill>
                    <a:schemeClr val="bg1"/>
                  </a:solidFill>
                  <a:latin typeface="Roboto" panose="02000000000000000000" pitchFamily="2" charset="0"/>
                  <a:ea typeface="Roboto" panose="02000000000000000000" pitchFamily="2" charset="0"/>
                </a:rPr>
                <a:t>FA-603 semi-auto high precision flat labeling machine</a:t>
              </a:r>
              <a:endParaRPr lang="en-US" sz="2200" dirty="0"/>
            </a:p>
          </p:txBody>
        </p:sp>
      </p:grpSp>
      <p:grpSp>
        <p:nvGrpSpPr>
          <p:cNvPr id="24" name="Group 23">
            <a:extLst>
              <a:ext uri="{FF2B5EF4-FFF2-40B4-BE49-F238E27FC236}">
                <a16:creationId xmlns:a16="http://schemas.microsoft.com/office/drawing/2014/main" id="{6A56D083-993C-404D-9C2E-BEA53178D8D5}"/>
              </a:ext>
            </a:extLst>
          </p:cNvPr>
          <p:cNvGrpSpPr/>
          <p:nvPr/>
        </p:nvGrpSpPr>
        <p:grpSpPr>
          <a:xfrm>
            <a:off x="5962518" y="899852"/>
            <a:ext cx="6110286" cy="4195129"/>
            <a:chOff x="1620013" y="914400"/>
            <a:chExt cx="6110286" cy="4195129"/>
          </a:xfrm>
        </p:grpSpPr>
        <p:pic>
          <p:nvPicPr>
            <p:cNvPr id="21" name="Picture 20" descr="A picture containing air, flying, plane, view&#10;&#10;Description automatically generated">
              <a:extLst>
                <a:ext uri="{FF2B5EF4-FFF2-40B4-BE49-F238E27FC236}">
                  <a16:creationId xmlns:a16="http://schemas.microsoft.com/office/drawing/2014/main" id="{3A2DEC5C-49BA-4BFB-8771-93DC712E97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026" y="914400"/>
              <a:ext cx="4914261" cy="3685696"/>
            </a:xfrm>
            <a:prstGeom prst="rect">
              <a:avLst/>
            </a:prstGeom>
          </p:spPr>
        </p:pic>
        <p:sp>
          <p:nvSpPr>
            <p:cNvPr id="23" name="TextBox 22">
              <a:extLst>
                <a:ext uri="{FF2B5EF4-FFF2-40B4-BE49-F238E27FC236}">
                  <a16:creationId xmlns:a16="http://schemas.microsoft.com/office/drawing/2014/main" id="{708C3D62-3F6A-4A08-9887-0E385E203374}"/>
                </a:ext>
              </a:extLst>
            </p:cNvPr>
            <p:cNvSpPr txBox="1"/>
            <p:nvPr/>
          </p:nvSpPr>
          <p:spPr>
            <a:xfrm>
              <a:off x="1620013" y="4678642"/>
              <a:ext cx="6110286" cy="430887"/>
            </a:xfrm>
            <a:prstGeom prst="rect">
              <a:avLst/>
            </a:prstGeom>
            <a:noFill/>
          </p:spPr>
          <p:txBody>
            <a:bodyPr wrap="square">
              <a:spAutoFit/>
            </a:bodyPr>
            <a:lstStyle/>
            <a:p>
              <a:pPr algn="ctr"/>
              <a:r>
                <a:rPr lang="en-US" sz="2200" dirty="0">
                  <a:solidFill>
                    <a:schemeClr val="bg1"/>
                  </a:solidFill>
                  <a:latin typeface="Roboto" panose="02000000000000000000" pitchFamily="2" charset="0"/>
                  <a:ea typeface="Roboto" panose="02000000000000000000" pitchFamily="2" charset="0"/>
                </a:rPr>
                <a:t>XT-50 semi automatic labeling machine</a:t>
              </a:r>
            </a:p>
          </p:txBody>
        </p:sp>
      </p:grpSp>
    </p:spTree>
    <p:extLst>
      <p:ext uri="{BB962C8B-B14F-4D97-AF65-F5344CB8AC3E}">
        <p14:creationId xmlns:p14="http://schemas.microsoft.com/office/powerpoint/2010/main" val="202067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22" presetClass="entr" presetSubtype="8"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nodeType="clickEffect">
                                  <p:stCondLst>
                                    <p:cond delay="0"/>
                                  </p:stCondLst>
                                  <p:childTnLst>
                                    <p:animEffect transition="out" filter="wipe(left)">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22" presetClass="entr" presetSubtype="8"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8" fill="hold" nodeType="clickEffect">
                                  <p:stCondLst>
                                    <p:cond delay="0"/>
                                  </p:stCondLst>
                                  <p:childTnLst>
                                    <p:animEffect transition="out" filter="wipe(left)">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par>
                                <p:cTn id="34" presetID="22" presetClass="entr" presetSubtype="8"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750"/>
                                        <p:tgtEl>
                                          <p:spTgt spid="25"/>
                                        </p:tgtEl>
                                      </p:cBhvr>
                                    </p:animEffect>
                                    <p:anim calcmode="lin" valueType="num">
                                      <p:cBhvr>
                                        <p:cTn id="42" dur="750" fill="hold"/>
                                        <p:tgtEl>
                                          <p:spTgt spid="25"/>
                                        </p:tgtEl>
                                        <p:attrNameLst>
                                          <p:attrName>ppt_x</p:attrName>
                                        </p:attrNameLst>
                                      </p:cBhvr>
                                      <p:tavLst>
                                        <p:tav tm="0">
                                          <p:val>
                                            <p:strVal val="#ppt_x"/>
                                          </p:val>
                                        </p:tav>
                                        <p:tav tm="100000">
                                          <p:val>
                                            <p:strVal val="#ppt_x"/>
                                          </p:val>
                                        </p:tav>
                                      </p:tavLst>
                                    </p:anim>
                                    <p:anim calcmode="lin" valueType="num">
                                      <p:cBhvr>
                                        <p:cTn id="43"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96D27BE-783E-45CD-B95E-A170A7C221A8}"/>
              </a:ext>
            </a:extLst>
          </p:cNvPr>
          <p:cNvSpPr txBox="1"/>
          <p:nvPr/>
        </p:nvSpPr>
        <p:spPr>
          <a:xfrm flipH="1">
            <a:off x="1736868" y="3232865"/>
            <a:ext cx="2340694" cy="491407"/>
          </a:xfrm>
          <a:custGeom>
            <a:avLst/>
            <a:gdLst/>
            <a:ahLst/>
            <a:cxnLst/>
            <a:rect l="l" t="t" r="r" b="b"/>
            <a:pathLst>
              <a:path w="2340694" h="491407">
                <a:moveTo>
                  <a:pt x="2247211" y="287615"/>
                </a:moveTo>
                <a:lnTo>
                  <a:pt x="2247211" y="410077"/>
                </a:lnTo>
                <a:lnTo>
                  <a:pt x="2167128" y="410077"/>
                </a:lnTo>
                <a:cubicBezTo>
                  <a:pt x="2145107" y="410077"/>
                  <a:pt x="2127917" y="404832"/>
                  <a:pt x="2115556" y="394341"/>
                </a:cubicBezTo>
                <a:cubicBezTo>
                  <a:pt x="2103196" y="383850"/>
                  <a:pt x="2097016" y="369361"/>
                  <a:pt x="2097016" y="350872"/>
                </a:cubicBezTo>
                <a:cubicBezTo>
                  <a:pt x="2097016" y="309324"/>
                  <a:pt x="2118517" y="288238"/>
                  <a:pt x="2161519" y="287615"/>
                </a:cubicBezTo>
                <a:close/>
                <a:moveTo>
                  <a:pt x="1087291" y="214387"/>
                </a:moveTo>
                <a:cubicBezTo>
                  <a:pt x="1105157" y="214387"/>
                  <a:pt x="1119647" y="220438"/>
                  <a:pt x="1130761" y="232541"/>
                </a:cubicBezTo>
                <a:cubicBezTo>
                  <a:pt x="1141875" y="244643"/>
                  <a:pt x="1148990" y="261963"/>
                  <a:pt x="1152106" y="284499"/>
                </a:cubicBezTo>
                <a:lnTo>
                  <a:pt x="1026839" y="284499"/>
                </a:lnTo>
                <a:lnTo>
                  <a:pt x="1026839" y="277298"/>
                </a:lnTo>
                <a:cubicBezTo>
                  <a:pt x="1027255" y="257267"/>
                  <a:pt x="1032656" y="241775"/>
                  <a:pt x="1043043" y="230820"/>
                </a:cubicBezTo>
                <a:cubicBezTo>
                  <a:pt x="1053430" y="219865"/>
                  <a:pt x="1068180" y="214387"/>
                  <a:pt x="1087291" y="214387"/>
                </a:cubicBezTo>
                <a:close/>
                <a:moveTo>
                  <a:pt x="1792141" y="214387"/>
                </a:moveTo>
                <a:cubicBezTo>
                  <a:pt x="1810007" y="214387"/>
                  <a:pt x="1824497" y="220438"/>
                  <a:pt x="1835611" y="232541"/>
                </a:cubicBezTo>
                <a:cubicBezTo>
                  <a:pt x="1846725" y="244643"/>
                  <a:pt x="1853840" y="261963"/>
                  <a:pt x="1856956" y="284499"/>
                </a:cubicBezTo>
                <a:lnTo>
                  <a:pt x="1731689" y="284499"/>
                </a:lnTo>
                <a:lnTo>
                  <a:pt x="1731689" y="277298"/>
                </a:lnTo>
                <a:cubicBezTo>
                  <a:pt x="1732105" y="257267"/>
                  <a:pt x="1737506" y="241775"/>
                  <a:pt x="1747893" y="230820"/>
                </a:cubicBezTo>
                <a:cubicBezTo>
                  <a:pt x="1758280" y="219865"/>
                  <a:pt x="1773029" y="214387"/>
                  <a:pt x="1792141" y="214387"/>
                </a:cubicBezTo>
                <a:close/>
                <a:moveTo>
                  <a:pt x="656015" y="148014"/>
                </a:moveTo>
                <a:lnTo>
                  <a:pt x="565649" y="148014"/>
                </a:lnTo>
                <a:lnTo>
                  <a:pt x="565649" y="485175"/>
                </a:lnTo>
                <a:lnTo>
                  <a:pt x="656015" y="485175"/>
                </a:lnTo>
                <a:close/>
                <a:moveTo>
                  <a:pt x="142093" y="141782"/>
                </a:moveTo>
                <a:cubicBezTo>
                  <a:pt x="99299" y="141782"/>
                  <a:pt x="65074" y="151858"/>
                  <a:pt x="39418" y="172008"/>
                </a:cubicBezTo>
                <a:cubicBezTo>
                  <a:pt x="13762" y="192159"/>
                  <a:pt x="934" y="218334"/>
                  <a:pt x="934" y="250534"/>
                </a:cubicBezTo>
                <a:lnTo>
                  <a:pt x="90989" y="250534"/>
                </a:lnTo>
                <a:cubicBezTo>
                  <a:pt x="90989" y="237654"/>
                  <a:pt x="95144" y="227007"/>
                  <a:pt x="103454" y="218594"/>
                </a:cubicBezTo>
                <a:cubicBezTo>
                  <a:pt x="111763" y="210180"/>
                  <a:pt x="124747" y="205974"/>
                  <a:pt x="142405" y="205974"/>
                </a:cubicBezTo>
                <a:cubicBezTo>
                  <a:pt x="157570" y="205974"/>
                  <a:pt x="169307" y="209401"/>
                  <a:pt x="177617" y="216257"/>
                </a:cubicBezTo>
                <a:cubicBezTo>
                  <a:pt x="185926" y="223112"/>
                  <a:pt x="190081" y="231837"/>
                  <a:pt x="190081" y="242432"/>
                </a:cubicBezTo>
                <a:cubicBezTo>
                  <a:pt x="190081" y="252403"/>
                  <a:pt x="185355" y="260453"/>
                  <a:pt x="175903" y="266581"/>
                </a:cubicBezTo>
                <a:cubicBezTo>
                  <a:pt x="166451" y="272710"/>
                  <a:pt x="150507" y="278007"/>
                  <a:pt x="128071" y="282474"/>
                </a:cubicBezTo>
                <a:cubicBezTo>
                  <a:pt x="105635" y="286940"/>
                  <a:pt x="86731" y="291978"/>
                  <a:pt x="71358" y="297587"/>
                </a:cubicBezTo>
                <a:cubicBezTo>
                  <a:pt x="23786" y="315037"/>
                  <a:pt x="0" y="345263"/>
                  <a:pt x="0" y="388265"/>
                </a:cubicBezTo>
                <a:cubicBezTo>
                  <a:pt x="0" y="419010"/>
                  <a:pt x="13191" y="443887"/>
                  <a:pt x="39574" y="462895"/>
                </a:cubicBezTo>
                <a:cubicBezTo>
                  <a:pt x="65957" y="481903"/>
                  <a:pt x="100026" y="491407"/>
                  <a:pt x="141782" y="491407"/>
                </a:cubicBezTo>
                <a:cubicBezTo>
                  <a:pt x="170034" y="491407"/>
                  <a:pt x="195119" y="486370"/>
                  <a:pt x="217035" y="476294"/>
                </a:cubicBezTo>
                <a:cubicBezTo>
                  <a:pt x="238952" y="466219"/>
                  <a:pt x="256142" y="452404"/>
                  <a:pt x="268607" y="434850"/>
                </a:cubicBezTo>
                <a:cubicBezTo>
                  <a:pt x="281071" y="417296"/>
                  <a:pt x="287303" y="398340"/>
                  <a:pt x="287303" y="377982"/>
                </a:cubicBezTo>
                <a:lnTo>
                  <a:pt x="201922" y="377982"/>
                </a:lnTo>
                <a:cubicBezTo>
                  <a:pt x="201091" y="393978"/>
                  <a:pt x="195171" y="406234"/>
                  <a:pt x="184161" y="414752"/>
                </a:cubicBezTo>
                <a:cubicBezTo>
                  <a:pt x="173150" y="423269"/>
                  <a:pt x="158401" y="427528"/>
                  <a:pt x="139912" y="427528"/>
                </a:cubicBezTo>
                <a:cubicBezTo>
                  <a:pt x="122670" y="427528"/>
                  <a:pt x="109634" y="424256"/>
                  <a:pt x="100805" y="417712"/>
                </a:cubicBezTo>
                <a:cubicBezTo>
                  <a:pt x="91976" y="411168"/>
                  <a:pt x="87562" y="402599"/>
                  <a:pt x="87562" y="392004"/>
                </a:cubicBezTo>
                <a:cubicBezTo>
                  <a:pt x="87562" y="380994"/>
                  <a:pt x="93015" y="372321"/>
                  <a:pt x="103921" y="365985"/>
                </a:cubicBezTo>
                <a:cubicBezTo>
                  <a:pt x="114828" y="359649"/>
                  <a:pt x="132330" y="353988"/>
                  <a:pt x="156427" y="349002"/>
                </a:cubicBezTo>
                <a:cubicBezTo>
                  <a:pt x="236615" y="332175"/>
                  <a:pt x="276708" y="298106"/>
                  <a:pt x="276708" y="246794"/>
                </a:cubicBezTo>
                <a:cubicBezTo>
                  <a:pt x="276708" y="216880"/>
                  <a:pt x="264296" y="191899"/>
                  <a:pt x="239471" y="171852"/>
                </a:cubicBezTo>
                <a:cubicBezTo>
                  <a:pt x="214646" y="151806"/>
                  <a:pt x="182187" y="141782"/>
                  <a:pt x="142093" y="141782"/>
                </a:cubicBezTo>
                <a:close/>
                <a:moveTo>
                  <a:pt x="1086980" y="141782"/>
                </a:moveTo>
                <a:cubicBezTo>
                  <a:pt x="1040862" y="141782"/>
                  <a:pt x="1004559" y="156324"/>
                  <a:pt x="978073" y="185407"/>
                </a:cubicBezTo>
                <a:cubicBezTo>
                  <a:pt x="951586" y="214491"/>
                  <a:pt x="938342" y="255727"/>
                  <a:pt x="938342" y="309116"/>
                </a:cubicBezTo>
                <a:lnTo>
                  <a:pt x="938342" y="345886"/>
                </a:lnTo>
                <a:lnTo>
                  <a:pt x="1153041" y="345886"/>
                </a:lnTo>
                <a:cubicBezTo>
                  <a:pt x="1150133" y="367906"/>
                  <a:pt x="1141356" y="385564"/>
                  <a:pt x="1126710" y="398859"/>
                </a:cubicBezTo>
                <a:cubicBezTo>
                  <a:pt x="1112064" y="412155"/>
                  <a:pt x="1093524" y="418802"/>
                  <a:pt x="1071088" y="418802"/>
                </a:cubicBezTo>
                <a:cubicBezTo>
                  <a:pt x="1036395" y="418802"/>
                  <a:pt x="1009285" y="406234"/>
                  <a:pt x="989758" y="381098"/>
                </a:cubicBezTo>
                <a:lnTo>
                  <a:pt x="945509" y="430644"/>
                </a:lnTo>
                <a:cubicBezTo>
                  <a:pt x="959013" y="449756"/>
                  <a:pt x="977294" y="464661"/>
                  <a:pt x="1000353" y="475360"/>
                </a:cubicBezTo>
                <a:cubicBezTo>
                  <a:pt x="1023412" y="486058"/>
                  <a:pt x="1048964" y="491407"/>
                  <a:pt x="1077008" y="491407"/>
                </a:cubicBezTo>
                <a:cubicBezTo>
                  <a:pt x="1126450" y="491407"/>
                  <a:pt x="1166700" y="476242"/>
                  <a:pt x="1197757" y="445912"/>
                </a:cubicBezTo>
                <a:cubicBezTo>
                  <a:pt x="1228814" y="415583"/>
                  <a:pt x="1244342" y="375177"/>
                  <a:pt x="1244342" y="324697"/>
                </a:cubicBezTo>
                <a:lnTo>
                  <a:pt x="1244342" y="315972"/>
                </a:lnTo>
                <a:cubicBezTo>
                  <a:pt x="1244342" y="282110"/>
                  <a:pt x="1237799" y="251832"/>
                  <a:pt x="1224711" y="225138"/>
                </a:cubicBezTo>
                <a:cubicBezTo>
                  <a:pt x="1211623" y="198443"/>
                  <a:pt x="1193083" y="177877"/>
                  <a:pt x="1169089" y="163439"/>
                </a:cubicBezTo>
                <a:cubicBezTo>
                  <a:pt x="1145095" y="149001"/>
                  <a:pt x="1117725" y="141782"/>
                  <a:pt x="1086980" y="141782"/>
                </a:cubicBezTo>
                <a:close/>
                <a:moveTo>
                  <a:pt x="1411537" y="141782"/>
                </a:moveTo>
                <a:cubicBezTo>
                  <a:pt x="1375806" y="141782"/>
                  <a:pt x="1349215" y="152273"/>
                  <a:pt x="1331765" y="173255"/>
                </a:cubicBezTo>
                <a:cubicBezTo>
                  <a:pt x="1314315" y="194236"/>
                  <a:pt x="1305382" y="225605"/>
                  <a:pt x="1304967" y="267361"/>
                </a:cubicBezTo>
                <a:lnTo>
                  <a:pt x="1304967" y="485175"/>
                </a:lnTo>
                <a:lnTo>
                  <a:pt x="1395022" y="485175"/>
                </a:lnTo>
                <a:lnTo>
                  <a:pt x="1395022" y="269542"/>
                </a:lnTo>
                <a:cubicBezTo>
                  <a:pt x="1395022" y="250430"/>
                  <a:pt x="1399176" y="236563"/>
                  <a:pt x="1407486" y="227942"/>
                </a:cubicBezTo>
                <a:cubicBezTo>
                  <a:pt x="1415795" y="219321"/>
                  <a:pt x="1429610" y="215010"/>
                  <a:pt x="1448930" y="215010"/>
                </a:cubicBezTo>
                <a:cubicBezTo>
                  <a:pt x="1474274" y="215010"/>
                  <a:pt x="1493282" y="225813"/>
                  <a:pt x="1505954" y="247418"/>
                </a:cubicBezTo>
                <a:lnTo>
                  <a:pt x="1505954" y="485175"/>
                </a:lnTo>
                <a:lnTo>
                  <a:pt x="1596009" y="485175"/>
                </a:lnTo>
                <a:lnTo>
                  <a:pt x="1596009" y="148014"/>
                </a:lnTo>
                <a:lnTo>
                  <a:pt x="1511252" y="148014"/>
                </a:lnTo>
                <a:lnTo>
                  <a:pt x="1508447" y="186965"/>
                </a:lnTo>
                <a:cubicBezTo>
                  <a:pt x="1484349" y="156843"/>
                  <a:pt x="1452046" y="141782"/>
                  <a:pt x="1411537" y="141782"/>
                </a:cubicBezTo>
                <a:close/>
                <a:moveTo>
                  <a:pt x="1791830" y="141782"/>
                </a:moveTo>
                <a:cubicBezTo>
                  <a:pt x="1745712" y="141782"/>
                  <a:pt x="1709409" y="156324"/>
                  <a:pt x="1682923" y="185407"/>
                </a:cubicBezTo>
                <a:cubicBezTo>
                  <a:pt x="1656436" y="214491"/>
                  <a:pt x="1643192" y="255727"/>
                  <a:pt x="1643192" y="309116"/>
                </a:cubicBezTo>
                <a:lnTo>
                  <a:pt x="1643192" y="345886"/>
                </a:lnTo>
                <a:lnTo>
                  <a:pt x="1857891" y="345886"/>
                </a:lnTo>
                <a:cubicBezTo>
                  <a:pt x="1854983" y="367906"/>
                  <a:pt x="1846206" y="385564"/>
                  <a:pt x="1831560" y="398859"/>
                </a:cubicBezTo>
                <a:cubicBezTo>
                  <a:pt x="1816914" y="412155"/>
                  <a:pt x="1798374" y="418802"/>
                  <a:pt x="1775938" y="418802"/>
                </a:cubicBezTo>
                <a:cubicBezTo>
                  <a:pt x="1741245" y="418802"/>
                  <a:pt x="1714135" y="406234"/>
                  <a:pt x="1694608" y="381098"/>
                </a:cubicBezTo>
                <a:lnTo>
                  <a:pt x="1650359" y="430644"/>
                </a:lnTo>
                <a:cubicBezTo>
                  <a:pt x="1663863" y="449756"/>
                  <a:pt x="1682144" y="464661"/>
                  <a:pt x="1705203" y="475360"/>
                </a:cubicBezTo>
                <a:cubicBezTo>
                  <a:pt x="1728262" y="486058"/>
                  <a:pt x="1753814" y="491407"/>
                  <a:pt x="1781858" y="491407"/>
                </a:cubicBezTo>
                <a:cubicBezTo>
                  <a:pt x="1831300" y="491407"/>
                  <a:pt x="1871550" y="476242"/>
                  <a:pt x="1902607" y="445912"/>
                </a:cubicBezTo>
                <a:cubicBezTo>
                  <a:pt x="1933664" y="415583"/>
                  <a:pt x="1949192" y="375177"/>
                  <a:pt x="1949192" y="324697"/>
                </a:cubicBezTo>
                <a:lnTo>
                  <a:pt x="1949192" y="315972"/>
                </a:lnTo>
                <a:cubicBezTo>
                  <a:pt x="1949192" y="282110"/>
                  <a:pt x="1942648" y="251832"/>
                  <a:pt x="1929561" y="225138"/>
                </a:cubicBezTo>
                <a:cubicBezTo>
                  <a:pt x="1916473" y="198443"/>
                  <a:pt x="1897933" y="177877"/>
                  <a:pt x="1873939" y="163439"/>
                </a:cubicBezTo>
                <a:cubicBezTo>
                  <a:pt x="1849945" y="149001"/>
                  <a:pt x="1822575" y="141782"/>
                  <a:pt x="1791830" y="141782"/>
                </a:cubicBezTo>
                <a:close/>
                <a:moveTo>
                  <a:pt x="2247211" y="107194"/>
                </a:moveTo>
                <a:lnTo>
                  <a:pt x="2247211" y="221554"/>
                </a:lnTo>
                <a:lnTo>
                  <a:pt x="2178034" y="221554"/>
                </a:lnTo>
                <a:cubicBezTo>
                  <a:pt x="2130877" y="220723"/>
                  <a:pt x="2107299" y="201923"/>
                  <a:pt x="2107299" y="165153"/>
                </a:cubicBezTo>
                <a:cubicBezTo>
                  <a:pt x="2107299" y="144587"/>
                  <a:pt x="2113271" y="129785"/>
                  <a:pt x="2125216" y="120749"/>
                </a:cubicBezTo>
                <a:cubicBezTo>
                  <a:pt x="2137161" y="111712"/>
                  <a:pt x="2156014" y="107194"/>
                  <a:pt x="2181773" y="107194"/>
                </a:cubicBezTo>
                <a:close/>
                <a:moveTo>
                  <a:pt x="471478" y="65126"/>
                </a:moveTo>
                <a:lnTo>
                  <a:pt x="381423" y="65126"/>
                </a:lnTo>
                <a:lnTo>
                  <a:pt x="381423" y="148014"/>
                </a:lnTo>
                <a:lnTo>
                  <a:pt x="323775" y="148014"/>
                </a:lnTo>
                <a:lnTo>
                  <a:pt x="323775" y="214075"/>
                </a:lnTo>
                <a:lnTo>
                  <a:pt x="381423" y="214075"/>
                </a:lnTo>
                <a:lnTo>
                  <a:pt x="381423" y="382344"/>
                </a:lnTo>
                <a:cubicBezTo>
                  <a:pt x="381423" y="394809"/>
                  <a:pt x="379034" y="403741"/>
                  <a:pt x="374256" y="409143"/>
                </a:cubicBezTo>
                <a:cubicBezTo>
                  <a:pt x="369478" y="414544"/>
                  <a:pt x="360337" y="417244"/>
                  <a:pt x="346834" y="417244"/>
                </a:cubicBezTo>
                <a:cubicBezTo>
                  <a:pt x="336863" y="417244"/>
                  <a:pt x="328034" y="416517"/>
                  <a:pt x="320348" y="415063"/>
                </a:cubicBezTo>
                <a:lnTo>
                  <a:pt x="320348" y="483306"/>
                </a:lnTo>
                <a:cubicBezTo>
                  <a:pt x="338005" y="488707"/>
                  <a:pt x="356183" y="491407"/>
                  <a:pt x="374879" y="491407"/>
                </a:cubicBezTo>
                <a:cubicBezTo>
                  <a:pt x="438032" y="491407"/>
                  <a:pt x="470231" y="459519"/>
                  <a:pt x="471478" y="395743"/>
                </a:cubicBezTo>
                <a:lnTo>
                  <a:pt x="471478" y="214075"/>
                </a:lnTo>
                <a:lnTo>
                  <a:pt x="520712" y="214075"/>
                </a:lnTo>
                <a:lnTo>
                  <a:pt x="520712" y="148014"/>
                </a:lnTo>
                <a:lnTo>
                  <a:pt x="471478" y="148014"/>
                </a:lnTo>
                <a:close/>
                <a:moveTo>
                  <a:pt x="2340694" y="31473"/>
                </a:moveTo>
                <a:lnTo>
                  <a:pt x="2181773" y="31473"/>
                </a:lnTo>
                <a:cubicBezTo>
                  <a:pt x="2126722" y="31473"/>
                  <a:pt x="2084967" y="42015"/>
                  <a:pt x="2056506" y="63101"/>
                </a:cubicBezTo>
                <a:cubicBezTo>
                  <a:pt x="2028046" y="84186"/>
                  <a:pt x="2013816" y="115088"/>
                  <a:pt x="2013816" y="155805"/>
                </a:cubicBezTo>
                <a:cubicBezTo>
                  <a:pt x="2013816" y="178033"/>
                  <a:pt x="2019529" y="197612"/>
                  <a:pt x="2030955" y="214543"/>
                </a:cubicBezTo>
                <a:cubicBezTo>
                  <a:pt x="2042380" y="231474"/>
                  <a:pt x="2058272" y="243886"/>
                  <a:pt x="2078631" y="251780"/>
                </a:cubicBezTo>
                <a:cubicBezTo>
                  <a:pt x="2055364" y="257597"/>
                  <a:pt x="2037031" y="269334"/>
                  <a:pt x="2023632" y="286992"/>
                </a:cubicBezTo>
                <a:cubicBezTo>
                  <a:pt x="2010233" y="304650"/>
                  <a:pt x="2003533" y="326255"/>
                  <a:pt x="2003533" y="351807"/>
                </a:cubicBezTo>
                <a:cubicBezTo>
                  <a:pt x="2003533" y="395432"/>
                  <a:pt x="2017451" y="428462"/>
                  <a:pt x="2045288" y="450898"/>
                </a:cubicBezTo>
                <a:cubicBezTo>
                  <a:pt x="2073126" y="473334"/>
                  <a:pt x="2112804" y="484760"/>
                  <a:pt x="2164323" y="485175"/>
                </a:cubicBezTo>
                <a:lnTo>
                  <a:pt x="2340694" y="485175"/>
                </a:lnTo>
                <a:close/>
                <a:moveTo>
                  <a:pt x="610832" y="14334"/>
                </a:moveTo>
                <a:cubicBezTo>
                  <a:pt x="595460" y="14334"/>
                  <a:pt x="583203" y="18697"/>
                  <a:pt x="574062" y="27422"/>
                </a:cubicBezTo>
                <a:cubicBezTo>
                  <a:pt x="564922" y="36147"/>
                  <a:pt x="560352" y="47261"/>
                  <a:pt x="560352" y="60764"/>
                </a:cubicBezTo>
                <a:cubicBezTo>
                  <a:pt x="560352" y="74475"/>
                  <a:pt x="564974" y="85693"/>
                  <a:pt x="574218" y="94418"/>
                </a:cubicBezTo>
                <a:cubicBezTo>
                  <a:pt x="583463" y="103143"/>
                  <a:pt x="595667" y="107505"/>
                  <a:pt x="610832" y="107505"/>
                </a:cubicBezTo>
                <a:cubicBezTo>
                  <a:pt x="625997" y="107505"/>
                  <a:pt x="638202" y="103143"/>
                  <a:pt x="647446" y="94418"/>
                </a:cubicBezTo>
                <a:cubicBezTo>
                  <a:pt x="656691" y="85693"/>
                  <a:pt x="661313" y="74475"/>
                  <a:pt x="661313" y="60764"/>
                </a:cubicBezTo>
                <a:cubicBezTo>
                  <a:pt x="661313" y="47261"/>
                  <a:pt x="656795" y="36147"/>
                  <a:pt x="647758" y="27422"/>
                </a:cubicBezTo>
                <a:cubicBezTo>
                  <a:pt x="638721" y="18697"/>
                  <a:pt x="626413" y="14334"/>
                  <a:pt x="610832" y="14334"/>
                </a:cubicBezTo>
                <a:close/>
                <a:moveTo>
                  <a:pt x="740964" y="0"/>
                </a:moveTo>
                <a:cubicBezTo>
                  <a:pt x="728500" y="0"/>
                  <a:pt x="713231" y="2077"/>
                  <a:pt x="695157" y="6232"/>
                </a:cubicBezTo>
                <a:lnTo>
                  <a:pt x="696092" y="76033"/>
                </a:lnTo>
                <a:cubicBezTo>
                  <a:pt x="703571" y="74163"/>
                  <a:pt x="712711" y="73228"/>
                  <a:pt x="723514" y="73228"/>
                </a:cubicBezTo>
                <a:cubicBezTo>
                  <a:pt x="757375" y="73228"/>
                  <a:pt x="774306" y="89120"/>
                  <a:pt x="774306" y="120904"/>
                </a:cubicBezTo>
                <a:lnTo>
                  <a:pt x="774306" y="148014"/>
                </a:lnTo>
                <a:lnTo>
                  <a:pt x="707310" y="148014"/>
                </a:lnTo>
                <a:lnTo>
                  <a:pt x="707310" y="214075"/>
                </a:lnTo>
                <a:lnTo>
                  <a:pt x="774306" y="214075"/>
                </a:lnTo>
                <a:lnTo>
                  <a:pt x="774306" y="485175"/>
                </a:lnTo>
                <a:lnTo>
                  <a:pt x="864673" y="485175"/>
                </a:lnTo>
                <a:lnTo>
                  <a:pt x="864673" y="214075"/>
                </a:lnTo>
                <a:lnTo>
                  <a:pt x="914842" y="214075"/>
                </a:lnTo>
                <a:lnTo>
                  <a:pt x="914842" y="148014"/>
                </a:lnTo>
                <a:lnTo>
                  <a:pt x="864673" y="148014"/>
                </a:lnTo>
                <a:lnTo>
                  <a:pt x="864673" y="119346"/>
                </a:lnTo>
                <a:cubicBezTo>
                  <a:pt x="864673" y="81538"/>
                  <a:pt x="853818" y="52195"/>
                  <a:pt x="832110" y="31317"/>
                </a:cubicBezTo>
                <a:cubicBezTo>
                  <a:pt x="810401" y="10439"/>
                  <a:pt x="780019" y="0"/>
                  <a:pt x="74096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000" b="1" dirty="0">
              <a:solidFill>
                <a:schemeClr val="bg1"/>
              </a:solidFill>
              <a:latin typeface="Roboto" panose="02000000000000000000" pitchFamily="2" charset="0"/>
              <a:ea typeface="Roboto" panose="02000000000000000000" pitchFamily="2" charset="0"/>
            </a:endParaRPr>
          </a:p>
        </p:txBody>
      </p:sp>
      <p:grpSp>
        <p:nvGrpSpPr>
          <p:cNvPr id="24" name="Group 23">
            <a:extLst>
              <a:ext uri="{FF2B5EF4-FFF2-40B4-BE49-F238E27FC236}">
                <a16:creationId xmlns:a16="http://schemas.microsoft.com/office/drawing/2014/main" id="{8EF25E37-3532-418E-8BE1-A1744FB80E9A}"/>
              </a:ext>
            </a:extLst>
          </p:cNvPr>
          <p:cNvGrpSpPr/>
          <p:nvPr/>
        </p:nvGrpSpPr>
        <p:grpSpPr>
          <a:xfrm>
            <a:off x="5736431" y="1576699"/>
            <a:ext cx="719139" cy="719139"/>
            <a:chOff x="6110662" y="2055018"/>
            <a:chExt cx="719139" cy="719139"/>
          </a:xfrm>
        </p:grpSpPr>
        <p:sp>
          <p:nvSpPr>
            <p:cNvPr id="25" name="Oval 24">
              <a:extLst>
                <a:ext uri="{FF2B5EF4-FFF2-40B4-BE49-F238E27FC236}">
                  <a16:creationId xmlns:a16="http://schemas.microsoft.com/office/drawing/2014/main" id="{05669163-E629-4B89-B26C-1E483DE285F5}"/>
                </a:ext>
              </a:extLst>
            </p:cNvPr>
            <p:cNvSpPr/>
            <p:nvPr/>
          </p:nvSpPr>
          <p:spPr>
            <a:xfrm>
              <a:off x="6110662" y="2055018"/>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849064C-612A-4229-93E9-895794806C5C}"/>
                </a:ext>
              </a:extLst>
            </p:cNvPr>
            <p:cNvSpPr/>
            <p:nvPr/>
          </p:nvSpPr>
          <p:spPr>
            <a:xfrm>
              <a:off x="6309474" y="2285869"/>
              <a:ext cx="321515" cy="257436"/>
            </a:xfrm>
            <a:custGeom>
              <a:avLst/>
              <a:gdLst/>
              <a:ahLst/>
              <a:cxnLst/>
              <a:rect l="l" t="t" r="r" b="b"/>
              <a:pathLst>
                <a:path w="321515"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1"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316181" y="3098"/>
                  </a:moveTo>
                  <a:lnTo>
                    <a:pt x="321515" y="3098"/>
                  </a:lnTo>
                  <a:lnTo>
                    <a:pt x="321515" y="253994"/>
                  </a:lnTo>
                  <a:lnTo>
                    <a:pt x="271783" y="253994"/>
                  </a:lnTo>
                  <a:lnTo>
                    <a:pt x="271783" y="62294"/>
                  </a:lnTo>
                  <a:lnTo>
                    <a:pt x="212415" y="80707"/>
                  </a:lnTo>
                  <a:lnTo>
                    <a:pt x="212415" y="40268"/>
                  </a:ln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8"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4" name="TextBox 33">
            <a:extLst>
              <a:ext uri="{FF2B5EF4-FFF2-40B4-BE49-F238E27FC236}">
                <a16:creationId xmlns:a16="http://schemas.microsoft.com/office/drawing/2014/main" id="{B35C6C26-0CFF-4774-9F38-DF53ABD748DA}"/>
              </a:ext>
            </a:extLst>
          </p:cNvPr>
          <p:cNvSpPr txBox="1"/>
          <p:nvPr/>
        </p:nvSpPr>
        <p:spPr>
          <a:xfrm>
            <a:off x="6556401" y="1427787"/>
            <a:ext cx="4107419" cy="1015663"/>
          </a:xfrm>
          <a:prstGeom prst="rect">
            <a:avLst/>
          </a:prstGeom>
          <a:noFill/>
        </p:spPr>
        <p:txBody>
          <a:bodyPr wrap="square">
            <a:spAutoFit/>
          </a:bodyPr>
          <a:lstStyle/>
          <a:p>
            <a:pPr>
              <a:buClr>
                <a:schemeClr val="bg1"/>
              </a:buClr>
              <a:buSzPct val="51000"/>
            </a:pPr>
            <a:r>
              <a:rPr lang="en-US" sz="3000" dirty="0">
                <a:solidFill>
                  <a:schemeClr val="bg1"/>
                </a:solidFill>
                <a:latin typeface="Roboto" panose="02000000000000000000" pitchFamily="2" charset="0"/>
                <a:ea typeface="Roboto" panose="02000000000000000000" pitchFamily="2" charset="0"/>
              </a:rPr>
              <a:t>Convenient for small companies</a:t>
            </a:r>
          </a:p>
        </p:txBody>
      </p:sp>
      <p:grpSp>
        <p:nvGrpSpPr>
          <p:cNvPr id="27" name="Group 26">
            <a:extLst>
              <a:ext uri="{FF2B5EF4-FFF2-40B4-BE49-F238E27FC236}">
                <a16:creationId xmlns:a16="http://schemas.microsoft.com/office/drawing/2014/main" id="{D922295C-1F1F-4CBF-8E01-048CE2DD73F2}"/>
              </a:ext>
            </a:extLst>
          </p:cNvPr>
          <p:cNvGrpSpPr/>
          <p:nvPr/>
        </p:nvGrpSpPr>
        <p:grpSpPr>
          <a:xfrm>
            <a:off x="5736431" y="2571854"/>
            <a:ext cx="719139" cy="719139"/>
            <a:chOff x="6110662" y="3069431"/>
            <a:chExt cx="719139" cy="719139"/>
          </a:xfrm>
        </p:grpSpPr>
        <p:sp>
          <p:nvSpPr>
            <p:cNvPr id="28" name="Oval 27">
              <a:extLst>
                <a:ext uri="{FF2B5EF4-FFF2-40B4-BE49-F238E27FC236}">
                  <a16:creationId xmlns:a16="http://schemas.microsoft.com/office/drawing/2014/main" id="{D7D49262-8CF2-49A9-9387-0F75E739D59B}"/>
                </a:ext>
              </a:extLst>
            </p:cNvPr>
            <p:cNvSpPr/>
            <p:nvPr/>
          </p:nvSpPr>
          <p:spPr>
            <a:xfrm>
              <a:off x="6110662" y="3069431"/>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9" name="Freeform: Shape 28">
              <a:extLst>
                <a:ext uri="{FF2B5EF4-FFF2-40B4-BE49-F238E27FC236}">
                  <a16:creationId xmlns:a16="http://schemas.microsoft.com/office/drawing/2014/main" id="{165ED86E-8C3A-472B-85BA-17F2E9DCD6C2}"/>
                </a:ext>
              </a:extLst>
            </p:cNvPr>
            <p:cNvSpPr/>
            <p:nvPr/>
          </p:nvSpPr>
          <p:spPr>
            <a:xfrm>
              <a:off x="6284005" y="3300282"/>
              <a:ext cx="372452" cy="257436"/>
            </a:xfrm>
            <a:custGeom>
              <a:avLst/>
              <a:gdLst/>
              <a:ahLst/>
              <a:cxnLst/>
              <a:rect l="l" t="t" r="r" b="b"/>
              <a:pathLst>
                <a:path w="372452"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282797" y="0"/>
                  </a:moveTo>
                  <a:cubicBezTo>
                    <a:pt x="308609" y="0"/>
                    <a:pt x="328657" y="6195"/>
                    <a:pt x="342940" y="18585"/>
                  </a:cubicBezTo>
                  <a:cubicBezTo>
                    <a:pt x="357222" y="30975"/>
                    <a:pt x="364364" y="48470"/>
                    <a:pt x="364364" y="71070"/>
                  </a:cubicBezTo>
                  <a:cubicBezTo>
                    <a:pt x="364364" y="83460"/>
                    <a:pt x="361152" y="96080"/>
                    <a:pt x="354727" y="108929"/>
                  </a:cubicBezTo>
                  <a:cubicBezTo>
                    <a:pt x="348303" y="121777"/>
                    <a:pt x="337290" y="136749"/>
                    <a:pt x="321687" y="153842"/>
                  </a:cubicBezTo>
                  <a:lnTo>
                    <a:pt x="264728" y="213899"/>
                  </a:lnTo>
                  <a:lnTo>
                    <a:pt x="372452" y="213899"/>
                  </a:lnTo>
                  <a:lnTo>
                    <a:pt x="372452" y="253994"/>
                  </a:lnTo>
                  <a:lnTo>
                    <a:pt x="200713" y="253994"/>
                  </a:lnTo>
                  <a:lnTo>
                    <a:pt x="200713" y="219922"/>
                  </a:lnTo>
                  <a:lnTo>
                    <a:pt x="281764" y="133536"/>
                  </a:lnTo>
                  <a:cubicBezTo>
                    <a:pt x="292892" y="121376"/>
                    <a:pt x="301124" y="110764"/>
                    <a:pt x="306458" y="101701"/>
                  </a:cubicBezTo>
                  <a:cubicBezTo>
                    <a:pt x="311793" y="92638"/>
                    <a:pt x="314460" y="84034"/>
                    <a:pt x="314460" y="75889"/>
                  </a:cubicBezTo>
                  <a:cubicBezTo>
                    <a:pt x="314460" y="64761"/>
                    <a:pt x="311649" y="56013"/>
                    <a:pt x="306028" y="49646"/>
                  </a:cubicBezTo>
                  <a:cubicBezTo>
                    <a:pt x="300407" y="43279"/>
                    <a:pt x="292376" y="40096"/>
                    <a:pt x="281936" y="40096"/>
                  </a:cubicBezTo>
                  <a:cubicBezTo>
                    <a:pt x="270694" y="40096"/>
                    <a:pt x="261831" y="43967"/>
                    <a:pt x="255350" y="51711"/>
                  </a:cubicBezTo>
                  <a:cubicBezTo>
                    <a:pt x="248868" y="59455"/>
                    <a:pt x="245627" y="69636"/>
                    <a:pt x="245627" y="82256"/>
                  </a:cubicBezTo>
                  <a:lnTo>
                    <a:pt x="195723" y="82256"/>
                  </a:lnTo>
                  <a:cubicBezTo>
                    <a:pt x="195723" y="66998"/>
                    <a:pt x="199365" y="53059"/>
                    <a:pt x="206650" y="40440"/>
                  </a:cubicBezTo>
                  <a:cubicBezTo>
                    <a:pt x="213935" y="27820"/>
                    <a:pt x="224231" y="17926"/>
                    <a:pt x="237539" y="10755"/>
                  </a:cubicBezTo>
                  <a:cubicBezTo>
                    <a:pt x="250847" y="3585"/>
                    <a:pt x="265933" y="0"/>
                    <a:pt x="282797" y="0"/>
                  </a:cubicBez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grpSp>
      <p:sp>
        <p:nvSpPr>
          <p:cNvPr id="35" name="TextBox 34">
            <a:extLst>
              <a:ext uri="{FF2B5EF4-FFF2-40B4-BE49-F238E27FC236}">
                <a16:creationId xmlns:a16="http://schemas.microsoft.com/office/drawing/2014/main" id="{0654C5B6-C079-4E90-9F67-E9D8977FBF83}"/>
              </a:ext>
            </a:extLst>
          </p:cNvPr>
          <p:cNvSpPr txBox="1"/>
          <p:nvPr/>
        </p:nvSpPr>
        <p:spPr>
          <a:xfrm>
            <a:off x="6556401" y="2654424"/>
            <a:ext cx="4107419" cy="553998"/>
          </a:xfrm>
          <a:prstGeom prst="rect">
            <a:avLst/>
          </a:prstGeom>
          <a:noFill/>
        </p:spPr>
        <p:txBody>
          <a:bodyPr wrap="square">
            <a:spAutoFit/>
          </a:bodyPr>
          <a:lstStyle/>
          <a:p>
            <a:pPr>
              <a:buClr>
                <a:schemeClr val="bg1"/>
              </a:buClr>
              <a:buSzPct val="51000"/>
            </a:pPr>
            <a:r>
              <a:rPr lang="en-US" sz="3000" dirty="0">
                <a:solidFill>
                  <a:schemeClr val="bg1"/>
                </a:solidFill>
                <a:latin typeface="Roboto" panose="02000000000000000000" pitchFamily="2" charset="0"/>
                <a:ea typeface="Roboto" panose="02000000000000000000" pitchFamily="2" charset="0"/>
              </a:rPr>
              <a:t>Mass production</a:t>
            </a:r>
          </a:p>
        </p:txBody>
      </p:sp>
      <p:grpSp>
        <p:nvGrpSpPr>
          <p:cNvPr id="21" name="Group 20">
            <a:extLst>
              <a:ext uri="{FF2B5EF4-FFF2-40B4-BE49-F238E27FC236}">
                <a16:creationId xmlns:a16="http://schemas.microsoft.com/office/drawing/2014/main" id="{32ED8E73-3E01-4FC7-B2C8-6309FDF037F7}"/>
              </a:ext>
            </a:extLst>
          </p:cNvPr>
          <p:cNvGrpSpPr/>
          <p:nvPr/>
        </p:nvGrpSpPr>
        <p:grpSpPr>
          <a:xfrm>
            <a:off x="5736431" y="3567009"/>
            <a:ext cx="719139" cy="719139"/>
            <a:chOff x="6110662" y="4083844"/>
            <a:chExt cx="719139" cy="719139"/>
          </a:xfrm>
        </p:grpSpPr>
        <p:sp>
          <p:nvSpPr>
            <p:cNvPr id="22" name="Oval 21">
              <a:extLst>
                <a:ext uri="{FF2B5EF4-FFF2-40B4-BE49-F238E27FC236}">
                  <a16:creationId xmlns:a16="http://schemas.microsoft.com/office/drawing/2014/main" id="{1827B891-13DB-4059-ABDB-636EC3EF059D}"/>
                </a:ext>
              </a:extLst>
            </p:cNvPr>
            <p:cNvSpPr/>
            <p:nvPr/>
          </p:nvSpPr>
          <p:spPr>
            <a:xfrm>
              <a:off x="6110662" y="4083844"/>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2876A32-7A76-40C7-9732-74AB9701B963}"/>
                </a:ext>
              </a:extLst>
            </p:cNvPr>
            <p:cNvSpPr txBox="1"/>
            <p:nvPr/>
          </p:nvSpPr>
          <p:spPr>
            <a:xfrm>
              <a:off x="6285898" y="4314695"/>
              <a:ext cx="368666" cy="257436"/>
            </a:xfrm>
            <a:custGeom>
              <a:avLst/>
              <a:gdLst/>
              <a:ahLst/>
              <a:cxnLst/>
              <a:rect l="l" t="t" r="r" b="b"/>
              <a:pathLst>
                <a:path w="368666"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279871" y="0"/>
                  </a:moveTo>
                  <a:cubicBezTo>
                    <a:pt x="306372" y="0"/>
                    <a:pt x="327137" y="6339"/>
                    <a:pt x="342165" y="19015"/>
                  </a:cubicBezTo>
                  <a:cubicBezTo>
                    <a:pt x="357194" y="31692"/>
                    <a:pt x="364708" y="49159"/>
                    <a:pt x="364708" y="71415"/>
                  </a:cubicBezTo>
                  <a:cubicBezTo>
                    <a:pt x="364708" y="82887"/>
                    <a:pt x="361209" y="93441"/>
                    <a:pt x="354211" y="103078"/>
                  </a:cubicBezTo>
                  <a:cubicBezTo>
                    <a:pt x="347213" y="112714"/>
                    <a:pt x="338035" y="120114"/>
                    <a:pt x="326678" y="125276"/>
                  </a:cubicBezTo>
                  <a:cubicBezTo>
                    <a:pt x="340789" y="130324"/>
                    <a:pt x="351314" y="137896"/>
                    <a:pt x="358255" y="147991"/>
                  </a:cubicBezTo>
                  <a:cubicBezTo>
                    <a:pt x="365196" y="158087"/>
                    <a:pt x="368666" y="170018"/>
                    <a:pt x="368666" y="183784"/>
                  </a:cubicBezTo>
                  <a:cubicBezTo>
                    <a:pt x="368666" y="206040"/>
                    <a:pt x="360549" y="223880"/>
                    <a:pt x="344316" y="237302"/>
                  </a:cubicBezTo>
                  <a:cubicBezTo>
                    <a:pt x="328083" y="250725"/>
                    <a:pt x="306602" y="257436"/>
                    <a:pt x="279871" y="257436"/>
                  </a:cubicBezTo>
                  <a:cubicBezTo>
                    <a:pt x="254862" y="257436"/>
                    <a:pt x="234413" y="250839"/>
                    <a:pt x="218524" y="237646"/>
                  </a:cubicBezTo>
                  <a:cubicBezTo>
                    <a:pt x="202635" y="224453"/>
                    <a:pt x="194691" y="207016"/>
                    <a:pt x="194691" y="185333"/>
                  </a:cubicBezTo>
                  <a:lnTo>
                    <a:pt x="244422" y="185333"/>
                  </a:lnTo>
                  <a:cubicBezTo>
                    <a:pt x="244422" y="194740"/>
                    <a:pt x="247950" y="202427"/>
                    <a:pt x="255005" y="208392"/>
                  </a:cubicBezTo>
                  <a:cubicBezTo>
                    <a:pt x="262061" y="214358"/>
                    <a:pt x="270751" y="217341"/>
                    <a:pt x="281076" y="217341"/>
                  </a:cubicBezTo>
                  <a:cubicBezTo>
                    <a:pt x="292892" y="217341"/>
                    <a:pt x="302156" y="214214"/>
                    <a:pt x="308867" y="207962"/>
                  </a:cubicBezTo>
                  <a:cubicBezTo>
                    <a:pt x="315579" y="201710"/>
                    <a:pt x="318934" y="193421"/>
                    <a:pt x="318934" y="183096"/>
                  </a:cubicBezTo>
                  <a:cubicBezTo>
                    <a:pt x="318934" y="158087"/>
                    <a:pt x="305168" y="145582"/>
                    <a:pt x="277634" y="145582"/>
                  </a:cubicBezTo>
                  <a:lnTo>
                    <a:pt x="251306" y="145582"/>
                  </a:lnTo>
                  <a:lnTo>
                    <a:pt x="251306" y="106691"/>
                  </a:lnTo>
                  <a:lnTo>
                    <a:pt x="277806" y="106691"/>
                  </a:lnTo>
                  <a:cubicBezTo>
                    <a:pt x="290426" y="106691"/>
                    <a:pt x="299776" y="103537"/>
                    <a:pt x="305856" y="97227"/>
                  </a:cubicBezTo>
                  <a:cubicBezTo>
                    <a:pt x="311936" y="90917"/>
                    <a:pt x="314976" y="82543"/>
                    <a:pt x="314976" y="72103"/>
                  </a:cubicBezTo>
                  <a:cubicBezTo>
                    <a:pt x="314976" y="62007"/>
                    <a:pt x="311965" y="54149"/>
                    <a:pt x="305942" y="48528"/>
                  </a:cubicBezTo>
                  <a:cubicBezTo>
                    <a:pt x="299919" y="42906"/>
                    <a:pt x="291630" y="40096"/>
                    <a:pt x="281076" y="40096"/>
                  </a:cubicBezTo>
                  <a:cubicBezTo>
                    <a:pt x="271554" y="40096"/>
                    <a:pt x="263581" y="42705"/>
                    <a:pt x="257156" y="47925"/>
                  </a:cubicBezTo>
                  <a:cubicBezTo>
                    <a:pt x="250732" y="53145"/>
                    <a:pt x="247520" y="59942"/>
                    <a:pt x="247520" y="68317"/>
                  </a:cubicBezTo>
                  <a:lnTo>
                    <a:pt x="197788" y="68317"/>
                  </a:lnTo>
                  <a:cubicBezTo>
                    <a:pt x="197788" y="55239"/>
                    <a:pt x="201316" y="43509"/>
                    <a:pt x="208371" y="33126"/>
                  </a:cubicBezTo>
                  <a:cubicBezTo>
                    <a:pt x="215426" y="22744"/>
                    <a:pt x="225293" y="14627"/>
                    <a:pt x="237969" y="8777"/>
                  </a:cubicBezTo>
                  <a:cubicBezTo>
                    <a:pt x="250646" y="2926"/>
                    <a:pt x="264613" y="0"/>
                    <a:pt x="279871" y="0"/>
                  </a:cubicBez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800" b="1" dirty="0">
                <a:solidFill>
                  <a:schemeClr val="bg1"/>
                </a:solidFill>
                <a:latin typeface="Roboto" panose="02000000000000000000" pitchFamily="2" charset="0"/>
                <a:ea typeface="Roboto" panose="02000000000000000000" pitchFamily="2" charset="0"/>
              </a:endParaRPr>
            </a:p>
          </p:txBody>
        </p:sp>
      </p:grpSp>
      <p:sp>
        <p:nvSpPr>
          <p:cNvPr id="36" name="TextBox 35">
            <a:extLst>
              <a:ext uri="{FF2B5EF4-FFF2-40B4-BE49-F238E27FC236}">
                <a16:creationId xmlns:a16="http://schemas.microsoft.com/office/drawing/2014/main" id="{CF70F022-4870-4E47-BEEE-D719E7ABB3B1}"/>
              </a:ext>
            </a:extLst>
          </p:cNvPr>
          <p:cNvSpPr txBox="1"/>
          <p:nvPr/>
        </p:nvSpPr>
        <p:spPr>
          <a:xfrm>
            <a:off x="6556401" y="3649579"/>
            <a:ext cx="4107419" cy="553998"/>
          </a:xfrm>
          <a:prstGeom prst="rect">
            <a:avLst/>
          </a:prstGeom>
          <a:noFill/>
        </p:spPr>
        <p:txBody>
          <a:bodyPr wrap="square">
            <a:spAutoFit/>
          </a:bodyPr>
          <a:lstStyle/>
          <a:p>
            <a:pPr>
              <a:buClr>
                <a:schemeClr val="bg1"/>
              </a:buClr>
              <a:buSzPct val="51000"/>
            </a:pPr>
            <a:r>
              <a:rPr lang="en-US" sz="3000" dirty="0">
                <a:solidFill>
                  <a:schemeClr val="bg1"/>
                </a:solidFill>
                <a:latin typeface="Roboto" panose="02000000000000000000" pitchFamily="2" charset="0"/>
                <a:ea typeface="Roboto" panose="02000000000000000000" pitchFamily="2" charset="0"/>
              </a:rPr>
              <a:t>Save money and time</a:t>
            </a:r>
          </a:p>
        </p:txBody>
      </p:sp>
      <p:sp>
        <p:nvSpPr>
          <p:cNvPr id="15" name="TextBox 14">
            <a:extLst>
              <a:ext uri="{FF2B5EF4-FFF2-40B4-BE49-F238E27FC236}">
                <a16:creationId xmlns:a16="http://schemas.microsoft.com/office/drawing/2014/main" id="{17626B86-CBF0-43D6-8064-A2D44B1CE2B3}"/>
              </a:ext>
            </a:extLst>
          </p:cNvPr>
          <p:cNvSpPr txBox="1"/>
          <p:nvPr/>
        </p:nvSpPr>
        <p:spPr>
          <a:xfrm>
            <a:off x="6556401" y="4644733"/>
            <a:ext cx="4107419" cy="553998"/>
          </a:xfrm>
          <a:prstGeom prst="rect">
            <a:avLst/>
          </a:prstGeom>
          <a:noFill/>
        </p:spPr>
        <p:txBody>
          <a:bodyPr wrap="square">
            <a:spAutoFit/>
          </a:bodyPr>
          <a:lstStyle/>
          <a:p>
            <a:pPr>
              <a:buClr>
                <a:schemeClr val="bg1"/>
              </a:buClr>
              <a:buSzPct val="51000"/>
            </a:pPr>
            <a:r>
              <a:rPr lang="en-US" sz="3000" dirty="0">
                <a:solidFill>
                  <a:schemeClr val="bg1"/>
                </a:solidFill>
                <a:latin typeface="Roboto" panose="02000000000000000000" pitchFamily="2" charset="0"/>
                <a:ea typeface="Roboto" panose="02000000000000000000" pitchFamily="2" charset="0"/>
              </a:rPr>
              <a:t>Mobility of </a:t>
            </a:r>
            <a:r>
              <a:rPr lang="en-US" sz="3000" dirty="0" err="1">
                <a:solidFill>
                  <a:schemeClr val="bg1"/>
                </a:solidFill>
                <a:latin typeface="Roboto" panose="02000000000000000000" pitchFamily="2" charset="0"/>
                <a:ea typeface="Roboto" panose="02000000000000000000" pitchFamily="2" charset="0"/>
              </a:rPr>
              <a:t>labour</a:t>
            </a:r>
            <a:endParaRPr lang="en-US" sz="3000" dirty="0">
              <a:solidFill>
                <a:schemeClr val="bg1"/>
              </a:solidFill>
              <a:latin typeface="Roboto" panose="02000000000000000000" pitchFamily="2" charset="0"/>
              <a:ea typeface="Roboto" panose="02000000000000000000" pitchFamily="2" charset="0"/>
            </a:endParaRPr>
          </a:p>
        </p:txBody>
      </p:sp>
      <p:grpSp>
        <p:nvGrpSpPr>
          <p:cNvPr id="16" name="Group 15">
            <a:extLst>
              <a:ext uri="{FF2B5EF4-FFF2-40B4-BE49-F238E27FC236}">
                <a16:creationId xmlns:a16="http://schemas.microsoft.com/office/drawing/2014/main" id="{31AC1C05-5AED-4447-9DFF-1C0C26BBAE1B}"/>
              </a:ext>
            </a:extLst>
          </p:cNvPr>
          <p:cNvGrpSpPr/>
          <p:nvPr/>
        </p:nvGrpSpPr>
        <p:grpSpPr>
          <a:xfrm>
            <a:off x="5736431" y="4562163"/>
            <a:ext cx="719139" cy="719139"/>
            <a:chOff x="6096000" y="3576637"/>
            <a:chExt cx="719139" cy="719139"/>
          </a:xfrm>
        </p:grpSpPr>
        <p:sp>
          <p:nvSpPr>
            <p:cNvPr id="17" name="Oval 16">
              <a:extLst>
                <a:ext uri="{FF2B5EF4-FFF2-40B4-BE49-F238E27FC236}">
                  <a16:creationId xmlns:a16="http://schemas.microsoft.com/office/drawing/2014/main" id="{11F406CB-ECBD-44CB-9E30-9C9F08DCB862}"/>
                </a:ext>
              </a:extLst>
            </p:cNvPr>
            <p:cNvSpPr/>
            <p:nvPr/>
          </p:nvSpPr>
          <p:spPr>
            <a:xfrm>
              <a:off x="6096000" y="3576637"/>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C75DA80-73C0-4B27-86AE-51EB540C2D66}"/>
                </a:ext>
              </a:extLst>
            </p:cNvPr>
            <p:cNvSpPr/>
            <p:nvPr/>
          </p:nvSpPr>
          <p:spPr>
            <a:xfrm>
              <a:off x="6267450" y="3807488"/>
              <a:ext cx="376238" cy="257436"/>
            </a:xfrm>
            <a:custGeom>
              <a:avLst/>
              <a:gdLst/>
              <a:ahLst/>
              <a:cxnLst/>
              <a:rect l="l" t="t" r="r" b="b"/>
              <a:pathLst>
                <a:path w="376238" h="257436">
                  <a:moveTo>
                    <a:pt x="298112" y="71242"/>
                  </a:moveTo>
                  <a:lnTo>
                    <a:pt x="294843" y="76921"/>
                  </a:lnTo>
                  <a:lnTo>
                    <a:pt x="242702" y="159693"/>
                  </a:lnTo>
                  <a:lnTo>
                    <a:pt x="298112" y="159693"/>
                  </a:lnTo>
                  <a:close/>
                  <a:moveTo>
                    <a:pt x="84493" y="40096"/>
                  </a:moveTo>
                  <a:cubicBezTo>
                    <a:pt x="72791" y="40096"/>
                    <a:pt x="64158" y="44603"/>
                    <a:pt x="58594" y="53617"/>
                  </a:cubicBezTo>
                  <a:cubicBezTo>
                    <a:pt x="53030" y="62632"/>
                    <a:pt x="50076" y="76728"/>
                    <a:pt x="49732" y="95904"/>
                  </a:cubicBezTo>
                  <a:lnTo>
                    <a:pt x="49732" y="156881"/>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4"/>
                    <a:pt x="119368" y="178930"/>
                    <a:pt x="119597" y="159292"/>
                  </a:cubicBezTo>
                  <a:lnTo>
                    <a:pt x="119597" y="99695"/>
                  </a:lnTo>
                  <a:cubicBezTo>
                    <a:pt x="119597" y="78909"/>
                    <a:pt x="116758" y="63779"/>
                    <a:pt x="111079" y="54306"/>
                  </a:cubicBezTo>
                  <a:cubicBezTo>
                    <a:pt x="105401" y="44832"/>
                    <a:pt x="96538" y="40096"/>
                    <a:pt x="84493" y="40096"/>
                  </a:cubicBezTo>
                  <a:close/>
                  <a:moveTo>
                    <a:pt x="297596" y="3442"/>
                  </a:moveTo>
                  <a:lnTo>
                    <a:pt x="347844" y="3442"/>
                  </a:lnTo>
                  <a:lnTo>
                    <a:pt x="347844" y="159693"/>
                  </a:lnTo>
                  <a:lnTo>
                    <a:pt x="376238" y="159693"/>
                  </a:lnTo>
                  <a:lnTo>
                    <a:pt x="376238" y="199788"/>
                  </a:lnTo>
                  <a:lnTo>
                    <a:pt x="347844" y="199788"/>
                  </a:lnTo>
                  <a:lnTo>
                    <a:pt x="347844" y="253994"/>
                  </a:lnTo>
                  <a:lnTo>
                    <a:pt x="298112" y="253994"/>
                  </a:lnTo>
                  <a:lnTo>
                    <a:pt x="298112" y="199788"/>
                  </a:lnTo>
                  <a:lnTo>
                    <a:pt x="195379" y="199788"/>
                  </a:lnTo>
                  <a:lnTo>
                    <a:pt x="193142" y="168469"/>
                  </a:lnTo>
                  <a:close/>
                  <a:moveTo>
                    <a:pt x="84493" y="0"/>
                  </a:moveTo>
                  <a:cubicBezTo>
                    <a:pt x="111796" y="0"/>
                    <a:pt x="132676" y="8977"/>
                    <a:pt x="147131" y="26931"/>
                  </a:cubicBezTo>
                  <a:cubicBezTo>
                    <a:pt x="161586" y="44885"/>
                    <a:pt x="168985" y="70669"/>
                    <a:pt x="169329" y="104282"/>
                  </a:cubicBezTo>
                  <a:lnTo>
                    <a:pt x="169329" y="150401"/>
                  </a:lnTo>
                  <a:cubicBezTo>
                    <a:pt x="169329" y="185047"/>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40828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entr" presetSubtype="0" fill="hold"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anim calcmode="lin" valueType="num">
                                      <p:cBhvr>
                                        <p:cTn id="16" dur="500" fill="hold"/>
                                        <p:tgtEl>
                                          <p:spTgt spid="27"/>
                                        </p:tgtEl>
                                        <p:attrNameLst>
                                          <p:attrName>ppt_x</p:attrName>
                                        </p:attrNameLst>
                                      </p:cBhvr>
                                      <p:tavLst>
                                        <p:tav tm="0">
                                          <p:val>
                                            <p:strVal val="#ppt_x"/>
                                          </p:val>
                                        </p:tav>
                                        <p:tav tm="100000">
                                          <p:val>
                                            <p:strVal val="#ppt_x"/>
                                          </p:val>
                                        </p:tav>
                                      </p:tavLst>
                                    </p:anim>
                                    <p:anim calcmode="lin" valueType="num">
                                      <p:cBhvr>
                                        <p:cTn id="17" dur="500" fill="hold"/>
                                        <p:tgtEl>
                                          <p:spTgt spid="2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7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anim calcmode="lin" valueType="num">
                                      <p:cBhvr>
                                        <p:cTn id="21" dur="500" fill="hold"/>
                                        <p:tgtEl>
                                          <p:spTgt spid="21"/>
                                        </p:tgtEl>
                                        <p:attrNameLst>
                                          <p:attrName>ppt_x</p:attrName>
                                        </p:attrNameLst>
                                      </p:cBhvr>
                                      <p:tavLst>
                                        <p:tav tm="0">
                                          <p:val>
                                            <p:strVal val="#ppt_x"/>
                                          </p:val>
                                        </p:tav>
                                        <p:tav tm="100000">
                                          <p:val>
                                            <p:strVal val="#ppt_x"/>
                                          </p:val>
                                        </p:tav>
                                      </p:tavLst>
                                    </p:anim>
                                    <p:anim calcmode="lin" valueType="num">
                                      <p:cBhvr>
                                        <p:cTn id="22" dur="5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par>
                                <p:cTn id="28" presetID="2" presetClass="entr" presetSubtype="2"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1+#ppt_w/2"/>
                                          </p:val>
                                        </p:tav>
                                        <p:tav tm="100000">
                                          <p:val>
                                            <p:strVal val="#ppt_x"/>
                                          </p:val>
                                        </p:tav>
                                      </p:tavLst>
                                    </p:anim>
                                    <p:anim calcmode="lin" valueType="num">
                                      <p:cBhvr additive="base">
                                        <p:cTn id="31" dur="500" fill="hold"/>
                                        <p:tgtEl>
                                          <p:spTgt spid="34"/>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75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100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1+#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125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p:bldP spid="35" grpId="0"/>
      <p:bldP spid="36"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16FB2BC-E93E-43E1-B5E8-4C5B6FB7E713}"/>
              </a:ext>
            </a:extLst>
          </p:cNvPr>
          <p:cNvGrpSpPr/>
          <p:nvPr/>
        </p:nvGrpSpPr>
        <p:grpSpPr>
          <a:xfrm>
            <a:off x="5736431" y="2074276"/>
            <a:ext cx="719139" cy="719139"/>
            <a:chOff x="6110662" y="2055018"/>
            <a:chExt cx="719139" cy="719139"/>
          </a:xfrm>
        </p:grpSpPr>
        <p:sp>
          <p:nvSpPr>
            <p:cNvPr id="32" name="Oval 31">
              <a:extLst>
                <a:ext uri="{FF2B5EF4-FFF2-40B4-BE49-F238E27FC236}">
                  <a16:creationId xmlns:a16="http://schemas.microsoft.com/office/drawing/2014/main" id="{4147D39F-C6DC-40A1-9F58-E19A59A17C4F}"/>
                </a:ext>
              </a:extLst>
            </p:cNvPr>
            <p:cNvSpPr/>
            <p:nvPr/>
          </p:nvSpPr>
          <p:spPr>
            <a:xfrm>
              <a:off x="6110662" y="2055018"/>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A04C951-EBE6-40A7-9B73-E55D5C4FA552}"/>
                </a:ext>
              </a:extLst>
            </p:cNvPr>
            <p:cNvSpPr/>
            <p:nvPr/>
          </p:nvSpPr>
          <p:spPr>
            <a:xfrm>
              <a:off x="6309474" y="2285869"/>
              <a:ext cx="321515" cy="257436"/>
            </a:xfrm>
            <a:custGeom>
              <a:avLst/>
              <a:gdLst/>
              <a:ahLst/>
              <a:cxnLst/>
              <a:rect l="l" t="t" r="r" b="b"/>
              <a:pathLst>
                <a:path w="321515"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1"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316181" y="3098"/>
                  </a:moveTo>
                  <a:lnTo>
                    <a:pt x="321515" y="3098"/>
                  </a:lnTo>
                  <a:lnTo>
                    <a:pt x="321515" y="253994"/>
                  </a:lnTo>
                  <a:lnTo>
                    <a:pt x="271783" y="253994"/>
                  </a:lnTo>
                  <a:lnTo>
                    <a:pt x="271783" y="62294"/>
                  </a:lnTo>
                  <a:lnTo>
                    <a:pt x="212415" y="80707"/>
                  </a:lnTo>
                  <a:lnTo>
                    <a:pt x="212415" y="40268"/>
                  </a:ln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8"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7" name="TextBox 36">
            <a:extLst>
              <a:ext uri="{FF2B5EF4-FFF2-40B4-BE49-F238E27FC236}">
                <a16:creationId xmlns:a16="http://schemas.microsoft.com/office/drawing/2014/main" id="{3C50F78F-70BE-46E5-95A4-461F10934ABC}"/>
              </a:ext>
            </a:extLst>
          </p:cNvPr>
          <p:cNvSpPr txBox="1"/>
          <p:nvPr/>
        </p:nvSpPr>
        <p:spPr>
          <a:xfrm>
            <a:off x="1541394" y="1926013"/>
            <a:ext cx="4107419" cy="1015663"/>
          </a:xfrm>
          <a:prstGeom prst="rect">
            <a:avLst/>
          </a:prstGeom>
          <a:noFill/>
        </p:spPr>
        <p:txBody>
          <a:bodyPr wrap="square">
            <a:spAutoFit/>
          </a:bodyPr>
          <a:lstStyle/>
          <a:p>
            <a:pPr algn="r">
              <a:buClr>
                <a:schemeClr val="bg1"/>
              </a:buClr>
              <a:buSzPct val="51000"/>
            </a:pPr>
            <a:r>
              <a:rPr lang="en-US" sz="3000" dirty="0">
                <a:solidFill>
                  <a:schemeClr val="bg1"/>
                </a:solidFill>
                <a:latin typeface="Roboto" panose="02000000000000000000" pitchFamily="2" charset="0"/>
                <a:ea typeface="Roboto" panose="02000000000000000000" pitchFamily="2" charset="0"/>
              </a:rPr>
              <a:t>Constant laborer’s</a:t>
            </a:r>
          </a:p>
          <a:p>
            <a:pPr algn="r">
              <a:buClr>
                <a:schemeClr val="bg1"/>
              </a:buClr>
              <a:buSzPct val="51000"/>
            </a:pPr>
            <a:r>
              <a:rPr lang="en-US" sz="3000" dirty="0">
                <a:solidFill>
                  <a:schemeClr val="bg1"/>
                </a:solidFill>
                <a:latin typeface="Roboto" panose="02000000000000000000" pitchFamily="2" charset="0"/>
                <a:ea typeface="Roboto" panose="02000000000000000000" pitchFamily="2" charset="0"/>
              </a:rPr>
              <a:t>work</a:t>
            </a:r>
          </a:p>
        </p:txBody>
      </p:sp>
      <p:grpSp>
        <p:nvGrpSpPr>
          <p:cNvPr id="38" name="Group 37">
            <a:extLst>
              <a:ext uri="{FF2B5EF4-FFF2-40B4-BE49-F238E27FC236}">
                <a16:creationId xmlns:a16="http://schemas.microsoft.com/office/drawing/2014/main" id="{F7A3226F-02E0-47F6-B633-4C8A2C0BB221}"/>
              </a:ext>
            </a:extLst>
          </p:cNvPr>
          <p:cNvGrpSpPr/>
          <p:nvPr/>
        </p:nvGrpSpPr>
        <p:grpSpPr>
          <a:xfrm>
            <a:off x="5736431" y="3069431"/>
            <a:ext cx="719139" cy="719139"/>
            <a:chOff x="6110662" y="3069431"/>
            <a:chExt cx="719139" cy="719139"/>
          </a:xfrm>
        </p:grpSpPr>
        <p:sp>
          <p:nvSpPr>
            <p:cNvPr id="39" name="Oval 38">
              <a:extLst>
                <a:ext uri="{FF2B5EF4-FFF2-40B4-BE49-F238E27FC236}">
                  <a16:creationId xmlns:a16="http://schemas.microsoft.com/office/drawing/2014/main" id="{CEE4CFB3-3184-41B0-B8CA-D3EC03D12E83}"/>
                </a:ext>
              </a:extLst>
            </p:cNvPr>
            <p:cNvSpPr/>
            <p:nvPr/>
          </p:nvSpPr>
          <p:spPr>
            <a:xfrm>
              <a:off x="6110662" y="3069431"/>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0" name="Freeform: Shape 39">
              <a:extLst>
                <a:ext uri="{FF2B5EF4-FFF2-40B4-BE49-F238E27FC236}">
                  <a16:creationId xmlns:a16="http://schemas.microsoft.com/office/drawing/2014/main" id="{BC090BE2-62D7-4EC9-8B1E-3985EC21FC36}"/>
                </a:ext>
              </a:extLst>
            </p:cNvPr>
            <p:cNvSpPr/>
            <p:nvPr/>
          </p:nvSpPr>
          <p:spPr>
            <a:xfrm>
              <a:off x="6284005" y="3300282"/>
              <a:ext cx="372452" cy="257436"/>
            </a:xfrm>
            <a:custGeom>
              <a:avLst/>
              <a:gdLst/>
              <a:ahLst/>
              <a:cxnLst/>
              <a:rect l="l" t="t" r="r" b="b"/>
              <a:pathLst>
                <a:path w="372452"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282797" y="0"/>
                  </a:moveTo>
                  <a:cubicBezTo>
                    <a:pt x="308609" y="0"/>
                    <a:pt x="328657" y="6195"/>
                    <a:pt x="342940" y="18585"/>
                  </a:cubicBezTo>
                  <a:cubicBezTo>
                    <a:pt x="357222" y="30975"/>
                    <a:pt x="364364" y="48470"/>
                    <a:pt x="364364" y="71070"/>
                  </a:cubicBezTo>
                  <a:cubicBezTo>
                    <a:pt x="364364" y="83460"/>
                    <a:pt x="361152" y="96080"/>
                    <a:pt x="354727" y="108929"/>
                  </a:cubicBezTo>
                  <a:cubicBezTo>
                    <a:pt x="348303" y="121777"/>
                    <a:pt x="337290" y="136749"/>
                    <a:pt x="321687" y="153842"/>
                  </a:cubicBezTo>
                  <a:lnTo>
                    <a:pt x="264728" y="213899"/>
                  </a:lnTo>
                  <a:lnTo>
                    <a:pt x="372452" y="213899"/>
                  </a:lnTo>
                  <a:lnTo>
                    <a:pt x="372452" y="253994"/>
                  </a:lnTo>
                  <a:lnTo>
                    <a:pt x="200713" y="253994"/>
                  </a:lnTo>
                  <a:lnTo>
                    <a:pt x="200713" y="219922"/>
                  </a:lnTo>
                  <a:lnTo>
                    <a:pt x="281764" y="133536"/>
                  </a:lnTo>
                  <a:cubicBezTo>
                    <a:pt x="292892" y="121376"/>
                    <a:pt x="301124" y="110764"/>
                    <a:pt x="306458" y="101701"/>
                  </a:cubicBezTo>
                  <a:cubicBezTo>
                    <a:pt x="311793" y="92638"/>
                    <a:pt x="314460" y="84034"/>
                    <a:pt x="314460" y="75889"/>
                  </a:cubicBezTo>
                  <a:cubicBezTo>
                    <a:pt x="314460" y="64761"/>
                    <a:pt x="311649" y="56013"/>
                    <a:pt x="306028" y="49646"/>
                  </a:cubicBezTo>
                  <a:cubicBezTo>
                    <a:pt x="300407" y="43279"/>
                    <a:pt x="292376" y="40096"/>
                    <a:pt x="281936" y="40096"/>
                  </a:cubicBezTo>
                  <a:cubicBezTo>
                    <a:pt x="270694" y="40096"/>
                    <a:pt x="261831" y="43967"/>
                    <a:pt x="255350" y="51711"/>
                  </a:cubicBezTo>
                  <a:cubicBezTo>
                    <a:pt x="248868" y="59455"/>
                    <a:pt x="245627" y="69636"/>
                    <a:pt x="245627" y="82256"/>
                  </a:cubicBezTo>
                  <a:lnTo>
                    <a:pt x="195723" y="82256"/>
                  </a:lnTo>
                  <a:cubicBezTo>
                    <a:pt x="195723" y="66998"/>
                    <a:pt x="199365" y="53059"/>
                    <a:pt x="206650" y="40440"/>
                  </a:cubicBezTo>
                  <a:cubicBezTo>
                    <a:pt x="213935" y="27820"/>
                    <a:pt x="224231" y="17926"/>
                    <a:pt x="237539" y="10755"/>
                  </a:cubicBezTo>
                  <a:cubicBezTo>
                    <a:pt x="250847" y="3585"/>
                    <a:pt x="265933" y="0"/>
                    <a:pt x="282797" y="0"/>
                  </a:cubicBez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grpSp>
      <p:sp>
        <p:nvSpPr>
          <p:cNvPr id="41" name="TextBox 40">
            <a:extLst>
              <a:ext uri="{FF2B5EF4-FFF2-40B4-BE49-F238E27FC236}">
                <a16:creationId xmlns:a16="http://schemas.microsoft.com/office/drawing/2014/main" id="{192EB010-C461-4FD5-AD34-B471D9C9EFE6}"/>
              </a:ext>
            </a:extLst>
          </p:cNvPr>
          <p:cNvSpPr txBox="1"/>
          <p:nvPr/>
        </p:nvSpPr>
        <p:spPr>
          <a:xfrm>
            <a:off x="1541394" y="3152001"/>
            <a:ext cx="4107419" cy="553998"/>
          </a:xfrm>
          <a:prstGeom prst="rect">
            <a:avLst/>
          </a:prstGeom>
          <a:noFill/>
        </p:spPr>
        <p:txBody>
          <a:bodyPr wrap="square">
            <a:spAutoFit/>
          </a:bodyPr>
          <a:lstStyle/>
          <a:p>
            <a:pPr algn="r">
              <a:buClr>
                <a:schemeClr val="bg1"/>
              </a:buClr>
              <a:buSzPct val="51000"/>
            </a:pPr>
            <a:r>
              <a:rPr lang="en-US" sz="3000" dirty="0">
                <a:solidFill>
                  <a:schemeClr val="bg1"/>
                </a:solidFill>
                <a:latin typeface="Roboto" panose="02000000000000000000" pitchFamily="2" charset="0"/>
                <a:ea typeface="Roboto" panose="02000000000000000000" pitchFamily="2" charset="0"/>
              </a:rPr>
              <a:t>Machine dependence</a:t>
            </a:r>
          </a:p>
        </p:txBody>
      </p:sp>
      <p:grpSp>
        <p:nvGrpSpPr>
          <p:cNvPr id="42" name="Group 41">
            <a:extLst>
              <a:ext uri="{FF2B5EF4-FFF2-40B4-BE49-F238E27FC236}">
                <a16:creationId xmlns:a16="http://schemas.microsoft.com/office/drawing/2014/main" id="{EEA085C8-2EBE-4134-874D-A2D903186E0B}"/>
              </a:ext>
            </a:extLst>
          </p:cNvPr>
          <p:cNvGrpSpPr/>
          <p:nvPr/>
        </p:nvGrpSpPr>
        <p:grpSpPr>
          <a:xfrm>
            <a:off x="5736431" y="4064586"/>
            <a:ext cx="719139" cy="719139"/>
            <a:chOff x="6110662" y="4083844"/>
            <a:chExt cx="719139" cy="719139"/>
          </a:xfrm>
        </p:grpSpPr>
        <p:sp>
          <p:nvSpPr>
            <p:cNvPr id="43" name="Oval 42">
              <a:extLst>
                <a:ext uri="{FF2B5EF4-FFF2-40B4-BE49-F238E27FC236}">
                  <a16:creationId xmlns:a16="http://schemas.microsoft.com/office/drawing/2014/main" id="{E140D3D8-3692-4EE6-AE7F-5564CBB8C4FF}"/>
                </a:ext>
              </a:extLst>
            </p:cNvPr>
            <p:cNvSpPr/>
            <p:nvPr/>
          </p:nvSpPr>
          <p:spPr>
            <a:xfrm>
              <a:off x="6110662" y="4083844"/>
              <a:ext cx="719139" cy="719139"/>
            </a:xfrm>
            <a:prstGeom prst="ellipse">
              <a:avLst/>
            </a:prstGeom>
            <a:solidFill>
              <a:srgbClr val="1DB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D0A400F-F824-4E81-89D3-1D53526406BF}"/>
                </a:ext>
              </a:extLst>
            </p:cNvPr>
            <p:cNvSpPr txBox="1"/>
            <p:nvPr/>
          </p:nvSpPr>
          <p:spPr>
            <a:xfrm>
              <a:off x="6285898" y="4314695"/>
              <a:ext cx="368666" cy="257436"/>
            </a:xfrm>
            <a:custGeom>
              <a:avLst/>
              <a:gdLst/>
              <a:ahLst/>
              <a:cxnLst/>
              <a:rect l="l" t="t" r="r" b="b"/>
              <a:pathLst>
                <a:path w="368666" h="257436">
                  <a:moveTo>
                    <a:pt x="84493" y="40096"/>
                  </a:moveTo>
                  <a:cubicBezTo>
                    <a:pt x="72791" y="40096"/>
                    <a:pt x="64158" y="44603"/>
                    <a:pt x="58594" y="53617"/>
                  </a:cubicBezTo>
                  <a:cubicBezTo>
                    <a:pt x="53030" y="62632"/>
                    <a:pt x="50076" y="76728"/>
                    <a:pt x="49732" y="95904"/>
                  </a:cubicBezTo>
                  <a:lnTo>
                    <a:pt x="49732" y="156880"/>
                  </a:lnTo>
                  <a:cubicBezTo>
                    <a:pt x="49732" y="177321"/>
                    <a:pt x="52514" y="192507"/>
                    <a:pt x="58078" y="202441"/>
                  </a:cubicBezTo>
                  <a:cubicBezTo>
                    <a:pt x="63642" y="212374"/>
                    <a:pt x="72562" y="217341"/>
                    <a:pt x="84837" y="217341"/>
                  </a:cubicBezTo>
                  <a:cubicBezTo>
                    <a:pt x="96997" y="217341"/>
                    <a:pt x="105773" y="212575"/>
                    <a:pt x="111165" y="203044"/>
                  </a:cubicBezTo>
                  <a:cubicBezTo>
                    <a:pt x="116557" y="193513"/>
                    <a:pt x="119368" y="178929"/>
                    <a:pt x="119597" y="159292"/>
                  </a:cubicBezTo>
                  <a:lnTo>
                    <a:pt x="119597" y="99695"/>
                  </a:lnTo>
                  <a:cubicBezTo>
                    <a:pt x="119597" y="78909"/>
                    <a:pt x="116758" y="63779"/>
                    <a:pt x="111079" y="54306"/>
                  </a:cubicBezTo>
                  <a:cubicBezTo>
                    <a:pt x="105401" y="44832"/>
                    <a:pt x="96538" y="40096"/>
                    <a:pt x="84493" y="40096"/>
                  </a:cubicBezTo>
                  <a:close/>
                  <a:moveTo>
                    <a:pt x="279871" y="0"/>
                  </a:moveTo>
                  <a:cubicBezTo>
                    <a:pt x="306372" y="0"/>
                    <a:pt x="327137" y="6339"/>
                    <a:pt x="342165" y="19015"/>
                  </a:cubicBezTo>
                  <a:cubicBezTo>
                    <a:pt x="357194" y="31692"/>
                    <a:pt x="364708" y="49159"/>
                    <a:pt x="364708" y="71415"/>
                  </a:cubicBezTo>
                  <a:cubicBezTo>
                    <a:pt x="364708" y="82887"/>
                    <a:pt x="361209" y="93441"/>
                    <a:pt x="354211" y="103078"/>
                  </a:cubicBezTo>
                  <a:cubicBezTo>
                    <a:pt x="347213" y="112714"/>
                    <a:pt x="338035" y="120114"/>
                    <a:pt x="326678" y="125276"/>
                  </a:cubicBezTo>
                  <a:cubicBezTo>
                    <a:pt x="340789" y="130324"/>
                    <a:pt x="351314" y="137896"/>
                    <a:pt x="358255" y="147991"/>
                  </a:cubicBezTo>
                  <a:cubicBezTo>
                    <a:pt x="365196" y="158087"/>
                    <a:pt x="368666" y="170018"/>
                    <a:pt x="368666" y="183784"/>
                  </a:cubicBezTo>
                  <a:cubicBezTo>
                    <a:pt x="368666" y="206040"/>
                    <a:pt x="360549" y="223880"/>
                    <a:pt x="344316" y="237302"/>
                  </a:cubicBezTo>
                  <a:cubicBezTo>
                    <a:pt x="328083" y="250725"/>
                    <a:pt x="306602" y="257436"/>
                    <a:pt x="279871" y="257436"/>
                  </a:cubicBezTo>
                  <a:cubicBezTo>
                    <a:pt x="254862" y="257436"/>
                    <a:pt x="234413" y="250839"/>
                    <a:pt x="218524" y="237646"/>
                  </a:cubicBezTo>
                  <a:cubicBezTo>
                    <a:pt x="202635" y="224453"/>
                    <a:pt x="194691" y="207016"/>
                    <a:pt x="194691" y="185333"/>
                  </a:cubicBezTo>
                  <a:lnTo>
                    <a:pt x="244422" y="185333"/>
                  </a:lnTo>
                  <a:cubicBezTo>
                    <a:pt x="244422" y="194740"/>
                    <a:pt x="247950" y="202427"/>
                    <a:pt x="255005" y="208392"/>
                  </a:cubicBezTo>
                  <a:cubicBezTo>
                    <a:pt x="262061" y="214358"/>
                    <a:pt x="270751" y="217341"/>
                    <a:pt x="281076" y="217341"/>
                  </a:cubicBezTo>
                  <a:cubicBezTo>
                    <a:pt x="292892" y="217341"/>
                    <a:pt x="302156" y="214214"/>
                    <a:pt x="308867" y="207962"/>
                  </a:cubicBezTo>
                  <a:cubicBezTo>
                    <a:pt x="315579" y="201710"/>
                    <a:pt x="318934" y="193421"/>
                    <a:pt x="318934" y="183096"/>
                  </a:cubicBezTo>
                  <a:cubicBezTo>
                    <a:pt x="318934" y="158087"/>
                    <a:pt x="305168" y="145582"/>
                    <a:pt x="277634" y="145582"/>
                  </a:cubicBezTo>
                  <a:lnTo>
                    <a:pt x="251306" y="145582"/>
                  </a:lnTo>
                  <a:lnTo>
                    <a:pt x="251306" y="106691"/>
                  </a:lnTo>
                  <a:lnTo>
                    <a:pt x="277806" y="106691"/>
                  </a:lnTo>
                  <a:cubicBezTo>
                    <a:pt x="290426" y="106691"/>
                    <a:pt x="299776" y="103537"/>
                    <a:pt x="305856" y="97227"/>
                  </a:cubicBezTo>
                  <a:cubicBezTo>
                    <a:pt x="311936" y="90917"/>
                    <a:pt x="314976" y="82543"/>
                    <a:pt x="314976" y="72103"/>
                  </a:cubicBezTo>
                  <a:cubicBezTo>
                    <a:pt x="314976" y="62007"/>
                    <a:pt x="311965" y="54149"/>
                    <a:pt x="305942" y="48528"/>
                  </a:cubicBezTo>
                  <a:cubicBezTo>
                    <a:pt x="299919" y="42906"/>
                    <a:pt x="291630" y="40096"/>
                    <a:pt x="281076" y="40096"/>
                  </a:cubicBezTo>
                  <a:cubicBezTo>
                    <a:pt x="271554" y="40096"/>
                    <a:pt x="263581" y="42705"/>
                    <a:pt x="257156" y="47925"/>
                  </a:cubicBezTo>
                  <a:cubicBezTo>
                    <a:pt x="250732" y="53145"/>
                    <a:pt x="247520" y="59942"/>
                    <a:pt x="247520" y="68317"/>
                  </a:cubicBezTo>
                  <a:lnTo>
                    <a:pt x="197788" y="68317"/>
                  </a:lnTo>
                  <a:cubicBezTo>
                    <a:pt x="197788" y="55239"/>
                    <a:pt x="201316" y="43509"/>
                    <a:pt x="208371" y="33126"/>
                  </a:cubicBezTo>
                  <a:cubicBezTo>
                    <a:pt x="215426" y="22744"/>
                    <a:pt x="225293" y="14627"/>
                    <a:pt x="237969" y="8777"/>
                  </a:cubicBezTo>
                  <a:cubicBezTo>
                    <a:pt x="250646" y="2926"/>
                    <a:pt x="264613" y="0"/>
                    <a:pt x="279871" y="0"/>
                  </a:cubicBezTo>
                  <a:close/>
                  <a:moveTo>
                    <a:pt x="84493" y="0"/>
                  </a:moveTo>
                  <a:cubicBezTo>
                    <a:pt x="111796" y="0"/>
                    <a:pt x="132676" y="8977"/>
                    <a:pt x="147131" y="26931"/>
                  </a:cubicBezTo>
                  <a:cubicBezTo>
                    <a:pt x="161586" y="44885"/>
                    <a:pt x="168985" y="70669"/>
                    <a:pt x="169329" y="104282"/>
                  </a:cubicBezTo>
                  <a:lnTo>
                    <a:pt x="169329" y="150400"/>
                  </a:lnTo>
                  <a:cubicBezTo>
                    <a:pt x="169329" y="185046"/>
                    <a:pt x="162159" y="211547"/>
                    <a:pt x="147819" y="229903"/>
                  </a:cubicBezTo>
                  <a:cubicBezTo>
                    <a:pt x="133479" y="248258"/>
                    <a:pt x="112485" y="257436"/>
                    <a:pt x="84837" y="257436"/>
                  </a:cubicBezTo>
                  <a:cubicBezTo>
                    <a:pt x="57533" y="257436"/>
                    <a:pt x="36654" y="248430"/>
                    <a:pt x="22199" y="230419"/>
                  </a:cubicBezTo>
                  <a:cubicBezTo>
                    <a:pt x="7744" y="212408"/>
                    <a:pt x="344" y="186595"/>
                    <a:pt x="0" y="152982"/>
                  </a:cubicBezTo>
                  <a:lnTo>
                    <a:pt x="0" y="106864"/>
                  </a:lnTo>
                  <a:cubicBezTo>
                    <a:pt x="0" y="71873"/>
                    <a:pt x="7256" y="45315"/>
                    <a:pt x="21769" y="27189"/>
                  </a:cubicBezTo>
                  <a:cubicBezTo>
                    <a:pt x="36281" y="9063"/>
                    <a:pt x="57189" y="0"/>
                    <a:pt x="8449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800" b="1" dirty="0">
                <a:solidFill>
                  <a:schemeClr val="bg1"/>
                </a:solidFill>
                <a:latin typeface="Roboto" panose="02000000000000000000" pitchFamily="2" charset="0"/>
                <a:ea typeface="Roboto" panose="02000000000000000000" pitchFamily="2" charset="0"/>
              </a:endParaRPr>
            </a:p>
          </p:txBody>
        </p:sp>
      </p:grpSp>
      <p:sp>
        <p:nvSpPr>
          <p:cNvPr id="45" name="TextBox 44">
            <a:extLst>
              <a:ext uri="{FF2B5EF4-FFF2-40B4-BE49-F238E27FC236}">
                <a16:creationId xmlns:a16="http://schemas.microsoft.com/office/drawing/2014/main" id="{73D7C3A1-88F9-4F4E-9E11-72956A2C7FE3}"/>
              </a:ext>
            </a:extLst>
          </p:cNvPr>
          <p:cNvSpPr txBox="1"/>
          <p:nvPr/>
        </p:nvSpPr>
        <p:spPr>
          <a:xfrm>
            <a:off x="541534" y="4147156"/>
            <a:ext cx="5107279" cy="553998"/>
          </a:xfrm>
          <a:prstGeom prst="rect">
            <a:avLst/>
          </a:prstGeom>
          <a:noFill/>
        </p:spPr>
        <p:txBody>
          <a:bodyPr wrap="square">
            <a:spAutoFit/>
          </a:bodyPr>
          <a:lstStyle/>
          <a:p>
            <a:pPr algn="r">
              <a:buClr>
                <a:schemeClr val="bg1"/>
              </a:buClr>
              <a:buSzPct val="51000"/>
            </a:pPr>
            <a:r>
              <a:rPr lang="en-US" sz="3000" dirty="0">
                <a:solidFill>
                  <a:schemeClr val="bg1"/>
                </a:solidFill>
                <a:latin typeface="Roboto" panose="02000000000000000000" pitchFamily="2" charset="0"/>
                <a:ea typeface="Roboto" panose="02000000000000000000" pitchFamily="2" charset="0"/>
              </a:rPr>
              <a:t>High operation cost</a:t>
            </a:r>
          </a:p>
        </p:txBody>
      </p:sp>
      <p:sp>
        <p:nvSpPr>
          <p:cNvPr id="30" name="TextBox 29">
            <a:extLst>
              <a:ext uri="{FF2B5EF4-FFF2-40B4-BE49-F238E27FC236}">
                <a16:creationId xmlns:a16="http://schemas.microsoft.com/office/drawing/2014/main" id="{4FD296DC-1063-4084-91AB-3342F93181D7}"/>
              </a:ext>
            </a:extLst>
          </p:cNvPr>
          <p:cNvSpPr txBox="1"/>
          <p:nvPr/>
        </p:nvSpPr>
        <p:spPr>
          <a:xfrm flipH="1">
            <a:off x="7639352" y="3186569"/>
            <a:ext cx="3102694" cy="484863"/>
          </a:xfrm>
          <a:custGeom>
            <a:avLst/>
            <a:gdLst/>
            <a:ahLst/>
            <a:cxnLst/>
            <a:rect l="l" t="t" r="r" b="b"/>
            <a:pathLst>
              <a:path w="3102694" h="484863">
                <a:moveTo>
                  <a:pt x="1140391" y="325320"/>
                </a:moveTo>
                <a:cubicBezTo>
                  <a:pt x="1185470" y="325320"/>
                  <a:pt x="1209464" y="340900"/>
                  <a:pt x="1212373" y="372061"/>
                </a:cubicBezTo>
                <a:lnTo>
                  <a:pt x="1212684" y="377358"/>
                </a:lnTo>
                <a:cubicBezTo>
                  <a:pt x="1212684" y="388576"/>
                  <a:pt x="1208737" y="397821"/>
                  <a:pt x="1200843" y="405091"/>
                </a:cubicBezTo>
                <a:cubicBezTo>
                  <a:pt x="1192949" y="412362"/>
                  <a:pt x="1182147" y="415998"/>
                  <a:pt x="1168436" y="415998"/>
                </a:cubicBezTo>
                <a:cubicBezTo>
                  <a:pt x="1155140" y="415998"/>
                  <a:pt x="1142884" y="413037"/>
                  <a:pt x="1131666" y="407117"/>
                </a:cubicBezTo>
                <a:cubicBezTo>
                  <a:pt x="1120448" y="401196"/>
                  <a:pt x="1112138" y="393250"/>
                  <a:pt x="1106737" y="383279"/>
                </a:cubicBezTo>
                <a:lnTo>
                  <a:pt x="1106737" y="325320"/>
                </a:lnTo>
                <a:close/>
                <a:moveTo>
                  <a:pt x="2311966" y="325320"/>
                </a:moveTo>
                <a:cubicBezTo>
                  <a:pt x="2357045" y="325320"/>
                  <a:pt x="2381039" y="340900"/>
                  <a:pt x="2383948" y="372061"/>
                </a:cubicBezTo>
                <a:lnTo>
                  <a:pt x="2384259" y="377358"/>
                </a:lnTo>
                <a:cubicBezTo>
                  <a:pt x="2384259" y="388576"/>
                  <a:pt x="2380312" y="397821"/>
                  <a:pt x="2372418" y="405091"/>
                </a:cubicBezTo>
                <a:cubicBezTo>
                  <a:pt x="2364524" y="412362"/>
                  <a:pt x="2353722" y="415998"/>
                  <a:pt x="2340011" y="415998"/>
                </a:cubicBezTo>
                <a:cubicBezTo>
                  <a:pt x="2326715" y="415998"/>
                  <a:pt x="2314459" y="413037"/>
                  <a:pt x="2303241" y="407117"/>
                </a:cubicBezTo>
                <a:cubicBezTo>
                  <a:pt x="2292023" y="401196"/>
                  <a:pt x="2283713" y="393250"/>
                  <a:pt x="2278312" y="383279"/>
                </a:cubicBezTo>
                <a:lnTo>
                  <a:pt x="2278312" y="325320"/>
                </a:lnTo>
                <a:close/>
                <a:moveTo>
                  <a:pt x="1502030" y="208466"/>
                </a:moveTo>
                <a:cubicBezTo>
                  <a:pt x="1530698" y="208466"/>
                  <a:pt x="1550433" y="220204"/>
                  <a:pt x="1561235" y="243678"/>
                </a:cubicBezTo>
                <a:lnTo>
                  <a:pt x="1561235" y="376735"/>
                </a:lnTo>
                <a:cubicBezTo>
                  <a:pt x="1550225" y="400417"/>
                  <a:pt x="1530282" y="412258"/>
                  <a:pt x="1501406" y="412258"/>
                </a:cubicBezTo>
                <a:cubicBezTo>
                  <a:pt x="1472323" y="412258"/>
                  <a:pt x="1453211" y="397924"/>
                  <a:pt x="1444070" y="369256"/>
                </a:cubicBezTo>
                <a:cubicBezTo>
                  <a:pt x="1439708" y="355546"/>
                  <a:pt x="1437527" y="334668"/>
                  <a:pt x="1437527" y="306623"/>
                </a:cubicBezTo>
                <a:cubicBezTo>
                  <a:pt x="1437527" y="272554"/>
                  <a:pt x="1442928" y="247677"/>
                  <a:pt x="1453730" y="231993"/>
                </a:cubicBezTo>
                <a:cubicBezTo>
                  <a:pt x="1464533" y="216308"/>
                  <a:pt x="1480632" y="208466"/>
                  <a:pt x="1502030" y="208466"/>
                </a:cubicBezTo>
                <a:close/>
                <a:moveTo>
                  <a:pt x="2143879" y="141470"/>
                </a:moveTo>
                <a:lnTo>
                  <a:pt x="2056940" y="141470"/>
                </a:lnTo>
                <a:lnTo>
                  <a:pt x="2013003" y="355857"/>
                </a:lnTo>
                <a:lnTo>
                  <a:pt x="1951304" y="141470"/>
                </a:lnTo>
                <a:lnTo>
                  <a:pt x="1886178" y="141470"/>
                </a:lnTo>
                <a:lnTo>
                  <a:pt x="1824791" y="356169"/>
                </a:lnTo>
                <a:lnTo>
                  <a:pt x="1780543" y="141470"/>
                </a:lnTo>
                <a:lnTo>
                  <a:pt x="1693604" y="141470"/>
                </a:lnTo>
                <a:lnTo>
                  <a:pt x="1779608" y="478631"/>
                </a:lnTo>
                <a:lnTo>
                  <a:pt x="1855017" y="478631"/>
                </a:lnTo>
                <a:lnTo>
                  <a:pt x="1918897" y="266425"/>
                </a:lnTo>
                <a:lnTo>
                  <a:pt x="1982777" y="478631"/>
                </a:lnTo>
                <a:lnTo>
                  <a:pt x="2057874" y="478631"/>
                </a:lnTo>
                <a:close/>
                <a:moveTo>
                  <a:pt x="142094" y="135238"/>
                </a:moveTo>
                <a:cubicBezTo>
                  <a:pt x="99299" y="135238"/>
                  <a:pt x="65074" y="145314"/>
                  <a:pt x="39419" y="165464"/>
                </a:cubicBezTo>
                <a:cubicBezTo>
                  <a:pt x="13763" y="185615"/>
                  <a:pt x="935" y="211790"/>
                  <a:pt x="935" y="243990"/>
                </a:cubicBezTo>
                <a:lnTo>
                  <a:pt x="90990" y="243990"/>
                </a:lnTo>
                <a:cubicBezTo>
                  <a:pt x="90990" y="231110"/>
                  <a:pt x="95145" y="220463"/>
                  <a:pt x="103454" y="212050"/>
                </a:cubicBezTo>
                <a:cubicBezTo>
                  <a:pt x="111764" y="203636"/>
                  <a:pt x="124747" y="199430"/>
                  <a:pt x="142405" y="199430"/>
                </a:cubicBezTo>
                <a:cubicBezTo>
                  <a:pt x="157570" y="199430"/>
                  <a:pt x="169307" y="202857"/>
                  <a:pt x="177617" y="209713"/>
                </a:cubicBezTo>
                <a:cubicBezTo>
                  <a:pt x="185926" y="216568"/>
                  <a:pt x="190081" y="225293"/>
                  <a:pt x="190081" y="235888"/>
                </a:cubicBezTo>
                <a:cubicBezTo>
                  <a:pt x="190081" y="245859"/>
                  <a:pt x="185355" y="253909"/>
                  <a:pt x="175903" y="260037"/>
                </a:cubicBezTo>
                <a:cubicBezTo>
                  <a:pt x="166451" y="266166"/>
                  <a:pt x="150507" y="271463"/>
                  <a:pt x="128071" y="275930"/>
                </a:cubicBezTo>
                <a:cubicBezTo>
                  <a:pt x="105635" y="280396"/>
                  <a:pt x="86731" y="285434"/>
                  <a:pt x="71358" y="291043"/>
                </a:cubicBezTo>
                <a:cubicBezTo>
                  <a:pt x="23786" y="308493"/>
                  <a:pt x="0" y="338719"/>
                  <a:pt x="0" y="381721"/>
                </a:cubicBezTo>
                <a:cubicBezTo>
                  <a:pt x="0" y="412466"/>
                  <a:pt x="13191" y="437343"/>
                  <a:pt x="39574" y="456351"/>
                </a:cubicBezTo>
                <a:cubicBezTo>
                  <a:pt x="65957" y="475359"/>
                  <a:pt x="100026" y="484863"/>
                  <a:pt x="141782" y="484863"/>
                </a:cubicBezTo>
                <a:cubicBezTo>
                  <a:pt x="170034" y="484863"/>
                  <a:pt x="195119" y="479826"/>
                  <a:pt x="217036" y="469750"/>
                </a:cubicBezTo>
                <a:cubicBezTo>
                  <a:pt x="238952" y="459675"/>
                  <a:pt x="256143" y="445860"/>
                  <a:pt x="268607" y="428306"/>
                </a:cubicBezTo>
                <a:cubicBezTo>
                  <a:pt x="281071" y="410752"/>
                  <a:pt x="287303" y="391796"/>
                  <a:pt x="287303" y="371438"/>
                </a:cubicBezTo>
                <a:lnTo>
                  <a:pt x="201923" y="371438"/>
                </a:lnTo>
                <a:cubicBezTo>
                  <a:pt x="201092" y="387434"/>
                  <a:pt x="195171" y="399690"/>
                  <a:pt x="184161" y="408208"/>
                </a:cubicBezTo>
                <a:cubicBezTo>
                  <a:pt x="173151" y="416725"/>
                  <a:pt x="158401" y="420984"/>
                  <a:pt x="139912" y="420984"/>
                </a:cubicBezTo>
                <a:cubicBezTo>
                  <a:pt x="122670" y="420984"/>
                  <a:pt x="109634" y="417712"/>
                  <a:pt x="100806" y="411168"/>
                </a:cubicBezTo>
                <a:cubicBezTo>
                  <a:pt x="91976" y="404624"/>
                  <a:pt x="87562" y="396055"/>
                  <a:pt x="87562" y="385460"/>
                </a:cubicBezTo>
                <a:cubicBezTo>
                  <a:pt x="87562" y="374450"/>
                  <a:pt x="93015" y="365777"/>
                  <a:pt x="103922" y="359441"/>
                </a:cubicBezTo>
                <a:cubicBezTo>
                  <a:pt x="114828" y="353105"/>
                  <a:pt x="132330" y="347444"/>
                  <a:pt x="156428" y="342458"/>
                </a:cubicBezTo>
                <a:cubicBezTo>
                  <a:pt x="236615" y="325631"/>
                  <a:pt x="276709" y="291562"/>
                  <a:pt x="276709" y="240250"/>
                </a:cubicBezTo>
                <a:cubicBezTo>
                  <a:pt x="276709" y="210336"/>
                  <a:pt x="264296" y="185355"/>
                  <a:pt x="239471" y="165308"/>
                </a:cubicBezTo>
                <a:cubicBezTo>
                  <a:pt x="214647" y="145262"/>
                  <a:pt x="182187" y="135238"/>
                  <a:pt x="142094" y="135238"/>
                </a:cubicBezTo>
                <a:close/>
                <a:moveTo>
                  <a:pt x="805281" y="135238"/>
                </a:moveTo>
                <a:cubicBezTo>
                  <a:pt x="763110" y="135238"/>
                  <a:pt x="729301" y="147235"/>
                  <a:pt x="703852" y="171229"/>
                </a:cubicBezTo>
                <a:cubicBezTo>
                  <a:pt x="678404" y="195223"/>
                  <a:pt x="665472" y="227163"/>
                  <a:pt x="665057" y="267049"/>
                </a:cubicBezTo>
                <a:lnTo>
                  <a:pt x="749503" y="267049"/>
                </a:lnTo>
                <a:cubicBezTo>
                  <a:pt x="749918" y="249508"/>
                  <a:pt x="755320" y="235255"/>
                  <a:pt x="765707" y="224290"/>
                </a:cubicBezTo>
                <a:cubicBezTo>
                  <a:pt x="776094" y="213325"/>
                  <a:pt x="789804" y="207843"/>
                  <a:pt x="806839" y="207843"/>
                </a:cubicBezTo>
                <a:cubicBezTo>
                  <a:pt x="827821" y="207843"/>
                  <a:pt x="843661" y="215489"/>
                  <a:pt x="854360" y="230780"/>
                </a:cubicBezTo>
                <a:cubicBezTo>
                  <a:pt x="865058" y="246072"/>
                  <a:pt x="870408" y="270882"/>
                  <a:pt x="870408" y="305211"/>
                </a:cubicBezTo>
                <a:lnTo>
                  <a:pt x="870408" y="314574"/>
                </a:lnTo>
                <a:cubicBezTo>
                  <a:pt x="870408" y="349322"/>
                  <a:pt x="865110" y="374289"/>
                  <a:pt x="854515" y="389477"/>
                </a:cubicBezTo>
                <a:cubicBezTo>
                  <a:pt x="843921" y="404665"/>
                  <a:pt x="827821" y="412258"/>
                  <a:pt x="806216" y="412258"/>
                </a:cubicBezTo>
                <a:cubicBezTo>
                  <a:pt x="789597" y="412258"/>
                  <a:pt x="776094" y="407688"/>
                  <a:pt x="765707" y="398548"/>
                </a:cubicBezTo>
                <a:cubicBezTo>
                  <a:pt x="755320" y="389407"/>
                  <a:pt x="749918" y="377254"/>
                  <a:pt x="749503" y="362089"/>
                </a:cubicBezTo>
                <a:lnTo>
                  <a:pt x="665057" y="362089"/>
                </a:lnTo>
                <a:cubicBezTo>
                  <a:pt x="665265" y="384941"/>
                  <a:pt x="671497" y="405870"/>
                  <a:pt x="683754" y="424879"/>
                </a:cubicBezTo>
                <a:cubicBezTo>
                  <a:pt x="696010" y="443887"/>
                  <a:pt x="712785" y="458636"/>
                  <a:pt x="734078" y="469127"/>
                </a:cubicBezTo>
                <a:cubicBezTo>
                  <a:pt x="755372" y="479618"/>
                  <a:pt x="778898" y="484863"/>
                  <a:pt x="804658" y="484863"/>
                </a:cubicBezTo>
                <a:cubicBezTo>
                  <a:pt x="852853" y="484863"/>
                  <a:pt x="890870" y="469543"/>
                  <a:pt x="918707" y="438901"/>
                </a:cubicBezTo>
                <a:cubicBezTo>
                  <a:pt x="946544" y="408259"/>
                  <a:pt x="960462" y="365933"/>
                  <a:pt x="960462" y="311920"/>
                </a:cubicBezTo>
                <a:lnTo>
                  <a:pt x="960462" y="306000"/>
                </a:lnTo>
                <a:cubicBezTo>
                  <a:pt x="960462" y="254065"/>
                  <a:pt x="946648" y="212621"/>
                  <a:pt x="919018" y="181668"/>
                </a:cubicBezTo>
                <a:cubicBezTo>
                  <a:pt x="891389" y="150715"/>
                  <a:pt x="853477" y="135238"/>
                  <a:pt x="805281" y="135238"/>
                </a:cubicBezTo>
                <a:close/>
                <a:moveTo>
                  <a:pt x="1151921" y="135238"/>
                </a:moveTo>
                <a:cubicBezTo>
                  <a:pt x="1110373" y="135238"/>
                  <a:pt x="1077394" y="145677"/>
                  <a:pt x="1052985" y="166555"/>
                </a:cubicBezTo>
                <a:cubicBezTo>
                  <a:pt x="1028575" y="187433"/>
                  <a:pt x="1016371" y="216776"/>
                  <a:pt x="1016371" y="254584"/>
                </a:cubicBezTo>
                <a:lnTo>
                  <a:pt x="1016371" y="400729"/>
                </a:lnTo>
                <a:cubicBezTo>
                  <a:pt x="1016163" y="432721"/>
                  <a:pt x="1011697" y="456922"/>
                  <a:pt x="1002972" y="473334"/>
                </a:cubicBezTo>
                <a:lnTo>
                  <a:pt x="1002972" y="478631"/>
                </a:lnTo>
                <a:lnTo>
                  <a:pt x="1093961" y="478631"/>
                </a:lnTo>
                <a:cubicBezTo>
                  <a:pt x="1098116" y="470529"/>
                  <a:pt x="1101128" y="460454"/>
                  <a:pt x="1102998" y="448405"/>
                </a:cubicBezTo>
                <a:cubicBezTo>
                  <a:pt x="1124811" y="472711"/>
                  <a:pt x="1153167" y="484863"/>
                  <a:pt x="1188067" y="484863"/>
                </a:cubicBezTo>
                <a:cubicBezTo>
                  <a:pt x="1221098" y="484863"/>
                  <a:pt x="1248467" y="475307"/>
                  <a:pt x="1270176" y="456195"/>
                </a:cubicBezTo>
                <a:cubicBezTo>
                  <a:pt x="1291885" y="437083"/>
                  <a:pt x="1302739" y="412986"/>
                  <a:pt x="1302739" y="383902"/>
                </a:cubicBezTo>
                <a:cubicBezTo>
                  <a:pt x="1302739" y="348171"/>
                  <a:pt x="1289496" y="320749"/>
                  <a:pt x="1263009" y="301637"/>
                </a:cubicBezTo>
                <a:cubicBezTo>
                  <a:pt x="1236522" y="282525"/>
                  <a:pt x="1198246" y="272865"/>
                  <a:pt x="1148181" y="272658"/>
                </a:cubicBezTo>
                <a:lnTo>
                  <a:pt x="1106737" y="272658"/>
                </a:lnTo>
                <a:lnTo>
                  <a:pt x="1106737" y="253338"/>
                </a:lnTo>
                <a:cubicBezTo>
                  <a:pt x="1106737" y="237757"/>
                  <a:pt x="1110736" y="225293"/>
                  <a:pt x="1118734" y="215945"/>
                </a:cubicBezTo>
                <a:cubicBezTo>
                  <a:pt x="1126732" y="206597"/>
                  <a:pt x="1139352" y="201922"/>
                  <a:pt x="1156595" y="201922"/>
                </a:cubicBezTo>
                <a:cubicBezTo>
                  <a:pt x="1171760" y="201922"/>
                  <a:pt x="1183653" y="205558"/>
                  <a:pt x="1192274" y="212829"/>
                </a:cubicBezTo>
                <a:cubicBezTo>
                  <a:pt x="1200895" y="220100"/>
                  <a:pt x="1205206" y="230071"/>
                  <a:pt x="1205206" y="242743"/>
                </a:cubicBezTo>
                <a:lnTo>
                  <a:pt x="1295261" y="242743"/>
                </a:lnTo>
                <a:cubicBezTo>
                  <a:pt x="1295261" y="223216"/>
                  <a:pt x="1289236" y="205142"/>
                  <a:pt x="1277187" y="188523"/>
                </a:cubicBezTo>
                <a:cubicBezTo>
                  <a:pt x="1265138" y="171904"/>
                  <a:pt x="1248104" y="158868"/>
                  <a:pt x="1226084" y="149416"/>
                </a:cubicBezTo>
                <a:cubicBezTo>
                  <a:pt x="1204063" y="139964"/>
                  <a:pt x="1179342" y="135238"/>
                  <a:pt x="1151921" y="135238"/>
                </a:cubicBezTo>
                <a:close/>
                <a:moveTo>
                  <a:pt x="2323496" y="135238"/>
                </a:moveTo>
                <a:cubicBezTo>
                  <a:pt x="2281948" y="135238"/>
                  <a:pt x="2248969" y="145677"/>
                  <a:pt x="2224560" y="166555"/>
                </a:cubicBezTo>
                <a:cubicBezTo>
                  <a:pt x="2200150" y="187433"/>
                  <a:pt x="2187946" y="216776"/>
                  <a:pt x="2187946" y="254584"/>
                </a:cubicBezTo>
                <a:lnTo>
                  <a:pt x="2187946" y="400729"/>
                </a:lnTo>
                <a:cubicBezTo>
                  <a:pt x="2187738" y="432721"/>
                  <a:pt x="2183272" y="456922"/>
                  <a:pt x="2174546" y="473334"/>
                </a:cubicBezTo>
                <a:lnTo>
                  <a:pt x="2174546" y="478631"/>
                </a:lnTo>
                <a:lnTo>
                  <a:pt x="2265536" y="478631"/>
                </a:lnTo>
                <a:cubicBezTo>
                  <a:pt x="2269691" y="470529"/>
                  <a:pt x="2272703" y="460454"/>
                  <a:pt x="2274573" y="448405"/>
                </a:cubicBezTo>
                <a:cubicBezTo>
                  <a:pt x="2296385" y="472711"/>
                  <a:pt x="2324742" y="484863"/>
                  <a:pt x="2359642" y="484863"/>
                </a:cubicBezTo>
                <a:cubicBezTo>
                  <a:pt x="2392672" y="484863"/>
                  <a:pt x="2420042" y="475307"/>
                  <a:pt x="2441751" y="456195"/>
                </a:cubicBezTo>
                <a:cubicBezTo>
                  <a:pt x="2463460" y="437083"/>
                  <a:pt x="2474314" y="412986"/>
                  <a:pt x="2474314" y="383902"/>
                </a:cubicBezTo>
                <a:cubicBezTo>
                  <a:pt x="2474314" y="348171"/>
                  <a:pt x="2461071" y="320749"/>
                  <a:pt x="2434584" y="301637"/>
                </a:cubicBezTo>
                <a:cubicBezTo>
                  <a:pt x="2408097" y="282525"/>
                  <a:pt x="2369821" y="272865"/>
                  <a:pt x="2319756" y="272658"/>
                </a:cubicBezTo>
                <a:lnTo>
                  <a:pt x="2278312" y="272658"/>
                </a:lnTo>
                <a:lnTo>
                  <a:pt x="2278312" y="253338"/>
                </a:lnTo>
                <a:cubicBezTo>
                  <a:pt x="2278312" y="237757"/>
                  <a:pt x="2282311" y="225293"/>
                  <a:pt x="2290309" y="215945"/>
                </a:cubicBezTo>
                <a:cubicBezTo>
                  <a:pt x="2298307" y="206597"/>
                  <a:pt x="2310927" y="201922"/>
                  <a:pt x="2328170" y="201922"/>
                </a:cubicBezTo>
                <a:cubicBezTo>
                  <a:pt x="2343335" y="201922"/>
                  <a:pt x="2355228" y="205558"/>
                  <a:pt x="2363849" y="212829"/>
                </a:cubicBezTo>
                <a:cubicBezTo>
                  <a:pt x="2372470" y="220100"/>
                  <a:pt x="2376781" y="230071"/>
                  <a:pt x="2376781" y="242743"/>
                </a:cubicBezTo>
                <a:lnTo>
                  <a:pt x="2466835" y="242743"/>
                </a:lnTo>
                <a:cubicBezTo>
                  <a:pt x="2466835" y="223216"/>
                  <a:pt x="2460811" y="205142"/>
                  <a:pt x="2448762" y="188523"/>
                </a:cubicBezTo>
                <a:cubicBezTo>
                  <a:pt x="2436713" y="171904"/>
                  <a:pt x="2419679" y="158868"/>
                  <a:pt x="2397658" y="149416"/>
                </a:cubicBezTo>
                <a:cubicBezTo>
                  <a:pt x="2375638" y="139964"/>
                  <a:pt x="2350917" y="135238"/>
                  <a:pt x="2323496" y="135238"/>
                </a:cubicBezTo>
                <a:close/>
                <a:moveTo>
                  <a:pt x="2526855" y="135238"/>
                </a:moveTo>
                <a:cubicBezTo>
                  <a:pt x="2516883" y="135238"/>
                  <a:pt x="2507535" y="136588"/>
                  <a:pt x="2498810" y="139289"/>
                </a:cubicBezTo>
                <a:lnTo>
                  <a:pt x="2500057" y="225916"/>
                </a:lnTo>
                <a:cubicBezTo>
                  <a:pt x="2512313" y="224254"/>
                  <a:pt x="2523116" y="223423"/>
                  <a:pt x="2532464" y="223423"/>
                </a:cubicBezTo>
                <a:cubicBezTo>
                  <a:pt x="2566533" y="223423"/>
                  <a:pt x="2588865" y="234953"/>
                  <a:pt x="2599460" y="258012"/>
                </a:cubicBezTo>
                <a:lnTo>
                  <a:pt x="2599460" y="478631"/>
                </a:lnTo>
                <a:lnTo>
                  <a:pt x="2689515" y="478631"/>
                </a:lnTo>
                <a:lnTo>
                  <a:pt x="2689515" y="141470"/>
                </a:lnTo>
                <a:lnTo>
                  <a:pt x="2604446" y="141470"/>
                </a:lnTo>
                <a:lnTo>
                  <a:pt x="2601953" y="181668"/>
                </a:lnTo>
                <a:cubicBezTo>
                  <a:pt x="2583879" y="150715"/>
                  <a:pt x="2558847" y="135238"/>
                  <a:pt x="2526855" y="135238"/>
                </a:cubicBezTo>
                <a:close/>
                <a:moveTo>
                  <a:pt x="3009212" y="100650"/>
                </a:moveTo>
                <a:lnTo>
                  <a:pt x="3009212" y="403533"/>
                </a:lnTo>
                <a:lnTo>
                  <a:pt x="2964028" y="403533"/>
                </a:lnTo>
                <a:cubicBezTo>
                  <a:pt x="2927466" y="403533"/>
                  <a:pt x="2899525" y="391588"/>
                  <a:pt x="2880205" y="367698"/>
                </a:cubicBezTo>
                <a:cubicBezTo>
                  <a:pt x="2860886" y="343808"/>
                  <a:pt x="2851018" y="309635"/>
                  <a:pt x="2850603" y="265179"/>
                </a:cubicBezTo>
                <a:lnTo>
                  <a:pt x="2850603" y="241185"/>
                </a:lnTo>
                <a:cubicBezTo>
                  <a:pt x="2850603" y="195067"/>
                  <a:pt x="2860159" y="160115"/>
                  <a:pt x="2879271" y="136329"/>
                </a:cubicBezTo>
                <a:cubicBezTo>
                  <a:pt x="2898383" y="112543"/>
                  <a:pt x="2926324" y="100650"/>
                  <a:pt x="2963093" y="100650"/>
                </a:cubicBezTo>
                <a:close/>
                <a:moveTo>
                  <a:pt x="3102694" y="24929"/>
                </a:moveTo>
                <a:lnTo>
                  <a:pt x="2963093" y="24929"/>
                </a:lnTo>
                <a:cubicBezTo>
                  <a:pt x="2923208" y="24929"/>
                  <a:pt x="2887528" y="33913"/>
                  <a:pt x="2856056" y="51883"/>
                </a:cubicBezTo>
                <a:cubicBezTo>
                  <a:pt x="2824583" y="69852"/>
                  <a:pt x="2800018" y="95404"/>
                  <a:pt x="2782360" y="128539"/>
                </a:cubicBezTo>
                <a:cubicBezTo>
                  <a:pt x="2764703" y="161673"/>
                  <a:pt x="2755874" y="199326"/>
                  <a:pt x="2755874" y="241497"/>
                </a:cubicBezTo>
                <a:lnTo>
                  <a:pt x="2755874" y="262375"/>
                </a:lnTo>
                <a:cubicBezTo>
                  <a:pt x="2755874" y="304546"/>
                  <a:pt x="2764547" y="342043"/>
                  <a:pt x="2781893" y="374865"/>
                </a:cubicBezTo>
                <a:cubicBezTo>
                  <a:pt x="2799239" y="407688"/>
                  <a:pt x="2823700" y="433136"/>
                  <a:pt x="2855277" y="451210"/>
                </a:cubicBezTo>
                <a:cubicBezTo>
                  <a:pt x="2886853" y="469283"/>
                  <a:pt x="2922481" y="478423"/>
                  <a:pt x="2962159" y="478631"/>
                </a:cubicBezTo>
                <a:lnTo>
                  <a:pt x="3102694" y="478631"/>
                </a:lnTo>
                <a:close/>
                <a:moveTo>
                  <a:pt x="613065" y="0"/>
                </a:moveTo>
                <a:lnTo>
                  <a:pt x="523010" y="0"/>
                </a:lnTo>
                <a:lnTo>
                  <a:pt x="523010" y="265179"/>
                </a:lnTo>
                <a:lnTo>
                  <a:pt x="505560" y="242743"/>
                </a:lnTo>
                <a:lnTo>
                  <a:pt x="419244" y="141470"/>
                </a:lnTo>
                <a:lnTo>
                  <a:pt x="311116" y="141470"/>
                </a:lnTo>
                <a:lnTo>
                  <a:pt x="432955" y="282006"/>
                </a:lnTo>
                <a:lnTo>
                  <a:pt x="300521" y="478631"/>
                </a:lnTo>
                <a:lnTo>
                  <a:pt x="403975" y="478631"/>
                </a:lnTo>
                <a:lnTo>
                  <a:pt x="490603" y="343393"/>
                </a:lnTo>
                <a:lnTo>
                  <a:pt x="523010" y="375800"/>
                </a:lnTo>
                <a:lnTo>
                  <a:pt x="523010" y="478631"/>
                </a:lnTo>
                <a:lnTo>
                  <a:pt x="613065" y="478631"/>
                </a:lnTo>
                <a:close/>
                <a:moveTo>
                  <a:pt x="1651290" y="0"/>
                </a:moveTo>
                <a:lnTo>
                  <a:pt x="1561235" y="0"/>
                </a:lnTo>
                <a:lnTo>
                  <a:pt x="1561235" y="171696"/>
                </a:lnTo>
                <a:cubicBezTo>
                  <a:pt x="1540461" y="147391"/>
                  <a:pt x="1513144" y="135238"/>
                  <a:pt x="1479282" y="135238"/>
                </a:cubicBezTo>
                <a:cubicBezTo>
                  <a:pt x="1438150" y="135238"/>
                  <a:pt x="1405898" y="150351"/>
                  <a:pt x="1382528" y="180577"/>
                </a:cubicBezTo>
                <a:cubicBezTo>
                  <a:pt x="1359157" y="210803"/>
                  <a:pt x="1347472" y="253338"/>
                  <a:pt x="1347472" y="308181"/>
                </a:cubicBezTo>
                <a:lnTo>
                  <a:pt x="1347472" y="313167"/>
                </a:lnTo>
                <a:cubicBezTo>
                  <a:pt x="1347472" y="367179"/>
                  <a:pt x="1359001" y="409298"/>
                  <a:pt x="1382060" y="439524"/>
                </a:cubicBezTo>
                <a:cubicBezTo>
                  <a:pt x="1405119" y="469750"/>
                  <a:pt x="1437319" y="484863"/>
                  <a:pt x="1478659" y="484863"/>
                </a:cubicBezTo>
                <a:cubicBezTo>
                  <a:pt x="1515221" y="484863"/>
                  <a:pt x="1544408" y="470841"/>
                  <a:pt x="1566221" y="442796"/>
                </a:cubicBezTo>
                <a:lnTo>
                  <a:pt x="1570272" y="478631"/>
                </a:lnTo>
                <a:lnTo>
                  <a:pt x="1651290" y="47863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0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143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entr" presetSubtype="0" fill="hold" nodeType="withEffect">
                                  <p:stCondLst>
                                    <p:cond delay="2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anim calcmode="lin" valueType="num">
                                      <p:cBhvr>
                                        <p:cTn id="11" dur="500" fill="hold"/>
                                        <p:tgtEl>
                                          <p:spTgt spid="31"/>
                                        </p:tgtEl>
                                        <p:attrNameLst>
                                          <p:attrName>ppt_x</p:attrName>
                                        </p:attrNameLst>
                                      </p:cBhvr>
                                      <p:tavLst>
                                        <p:tav tm="0">
                                          <p:val>
                                            <p:strVal val="#ppt_x"/>
                                          </p:val>
                                        </p:tav>
                                        <p:tav tm="100000">
                                          <p:val>
                                            <p:strVal val="#ppt_x"/>
                                          </p:val>
                                        </p:tav>
                                      </p:tavLst>
                                    </p:anim>
                                    <p:anim calcmode="lin" valueType="num">
                                      <p:cBhvr>
                                        <p:cTn id="12" dur="500" fill="hold"/>
                                        <p:tgtEl>
                                          <p:spTgt spid="3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anim calcmode="lin" valueType="num">
                                      <p:cBhvr>
                                        <p:cTn id="16" dur="500" fill="hold"/>
                                        <p:tgtEl>
                                          <p:spTgt spid="38"/>
                                        </p:tgtEl>
                                        <p:attrNameLst>
                                          <p:attrName>ppt_x</p:attrName>
                                        </p:attrNameLst>
                                      </p:cBhvr>
                                      <p:tavLst>
                                        <p:tav tm="0">
                                          <p:val>
                                            <p:strVal val="#ppt_x"/>
                                          </p:val>
                                        </p:tav>
                                        <p:tav tm="100000">
                                          <p:val>
                                            <p:strVal val="#ppt_x"/>
                                          </p:val>
                                        </p:tav>
                                      </p:tavLst>
                                    </p:anim>
                                    <p:anim calcmode="lin" valueType="num">
                                      <p:cBhvr>
                                        <p:cTn id="17" dur="500" fill="hold"/>
                                        <p:tgtEl>
                                          <p:spTgt spid="3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75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anim calcmode="lin" valueType="num">
                                      <p:cBhvr>
                                        <p:cTn id="21" dur="500" fill="hold"/>
                                        <p:tgtEl>
                                          <p:spTgt spid="42"/>
                                        </p:tgtEl>
                                        <p:attrNameLst>
                                          <p:attrName>ppt_x</p:attrName>
                                        </p:attrNameLst>
                                      </p:cBhvr>
                                      <p:tavLst>
                                        <p:tav tm="0">
                                          <p:val>
                                            <p:strVal val="#ppt_x"/>
                                          </p:val>
                                        </p:tav>
                                        <p:tav tm="100000">
                                          <p:val>
                                            <p:strVal val="#ppt_x"/>
                                          </p:val>
                                        </p:tav>
                                      </p:tavLst>
                                    </p:anim>
                                    <p:anim calcmode="lin" valueType="num">
                                      <p:cBhvr>
                                        <p:cTn id="22" dur="500" fill="hold"/>
                                        <p:tgtEl>
                                          <p:spTgt spid="42"/>
                                        </p:tgtEl>
                                        <p:attrNameLst>
                                          <p:attrName>ppt_y</p:attrName>
                                        </p:attrNameLst>
                                      </p:cBhvr>
                                      <p:tavLst>
                                        <p:tav tm="0">
                                          <p:val>
                                            <p:strVal val="#ppt_y+.1"/>
                                          </p:val>
                                        </p:tav>
                                        <p:tav tm="100000">
                                          <p:val>
                                            <p:strVal val="#ppt_y"/>
                                          </p:val>
                                        </p:tav>
                                      </p:tavLst>
                                    </p:anim>
                                  </p:childTnLst>
                                </p:cTn>
                              </p:par>
                              <p:par>
                                <p:cTn id="23" presetID="2" presetClass="entr" presetSubtype="8" fill="hold" grpId="0" nodeType="withEffect">
                                  <p:stCondLst>
                                    <p:cond delay="50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0-#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75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0-#ppt_w/2"/>
                                          </p:val>
                                        </p:tav>
                                        <p:tav tm="100000">
                                          <p:val>
                                            <p:strVal val="#ppt_x"/>
                                          </p:val>
                                        </p:tav>
                                      </p:tavLst>
                                    </p:anim>
                                    <p:anim calcmode="lin" valueType="num">
                                      <p:cBhvr additive="base">
                                        <p:cTn id="30" dur="500" fill="hold"/>
                                        <p:tgtEl>
                                          <p:spTgt spid="4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100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0-#ppt_w/2"/>
                                          </p:val>
                                        </p:tav>
                                        <p:tav tm="100000">
                                          <p:val>
                                            <p:strVal val="#ppt_x"/>
                                          </p:val>
                                        </p:tav>
                                      </p:tavLst>
                                    </p:anim>
                                    <p:anim calcmode="lin" valueType="num">
                                      <p:cBhvr additive="base">
                                        <p:cTn id="34"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3BBCFB4-1438-4482-8FB2-F2DEA4C39093}"/>
              </a:ext>
            </a:extLst>
          </p:cNvPr>
          <p:cNvSpPr/>
          <p:nvPr/>
        </p:nvSpPr>
        <p:spPr>
          <a:xfrm>
            <a:off x="0" y="0"/>
            <a:ext cx="12192000" cy="6858000"/>
          </a:xfrm>
          <a:prstGeom prst="rect">
            <a:avLst/>
          </a:prstGeom>
          <a:gradFill>
            <a:gsLst>
              <a:gs pos="19000">
                <a:srgbClr val="22A67F"/>
              </a:gs>
              <a:gs pos="88000">
                <a:srgbClr val="726698"/>
              </a:gs>
              <a:gs pos="53000">
                <a:srgbClr val="3F8E89"/>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7696E8B-6CCC-45B6-9DB4-5FAD341445D7}"/>
              </a:ext>
            </a:extLst>
          </p:cNvPr>
          <p:cNvSpPr/>
          <p:nvPr/>
        </p:nvSpPr>
        <p:spPr>
          <a:xfrm>
            <a:off x="0" y="1"/>
            <a:ext cx="5675086" cy="5544457"/>
          </a:xfrm>
          <a:custGeom>
            <a:avLst/>
            <a:gdLst>
              <a:gd name="connsiteX0" fmla="*/ 0 w 5675086"/>
              <a:gd name="connsiteY0" fmla="*/ 0 h 5544457"/>
              <a:gd name="connsiteX1" fmla="*/ 5014443 w 5675086"/>
              <a:gd name="connsiteY1" fmla="*/ 0 h 5544457"/>
              <a:gd name="connsiteX2" fmla="*/ 5162686 w 5675086"/>
              <a:gd name="connsiteY2" fmla="*/ 207726 h 5544457"/>
              <a:gd name="connsiteX3" fmla="*/ 5675086 w 5675086"/>
              <a:gd name="connsiteY3" fmla="*/ 1930400 h 5544457"/>
              <a:gd name="connsiteX4" fmla="*/ 1429657 w 5675086"/>
              <a:gd name="connsiteY4" fmla="*/ 5544457 h 5544457"/>
              <a:gd name="connsiteX5" fmla="*/ 167196 w 5675086"/>
              <a:gd name="connsiteY5" fmla="*/ 5381976 h 5544457"/>
              <a:gd name="connsiteX6" fmla="*/ 0 w 5675086"/>
              <a:gd name="connsiteY6" fmla="*/ 5333817 h 554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086" h="5544457">
                <a:moveTo>
                  <a:pt x="0" y="0"/>
                </a:moveTo>
                <a:lnTo>
                  <a:pt x="5014443" y="0"/>
                </a:lnTo>
                <a:lnTo>
                  <a:pt x="5162686" y="207726"/>
                </a:lnTo>
                <a:cubicBezTo>
                  <a:pt x="5489467" y="719813"/>
                  <a:pt x="5675086" y="1306654"/>
                  <a:pt x="5675086" y="1930400"/>
                </a:cubicBezTo>
                <a:cubicBezTo>
                  <a:pt x="5675086" y="3926389"/>
                  <a:pt x="3774343" y="5544457"/>
                  <a:pt x="1429657" y="5544457"/>
                </a:cubicBezTo>
                <a:cubicBezTo>
                  <a:pt x="990029" y="5544457"/>
                  <a:pt x="566007" y="5487572"/>
                  <a:pt x="167196" y="5381976"/>
                </a:cubicBezTo>
                <a:lnTo>
                  <a:pt x="0" y="5333817"/>
                </a:lnTo>
                <a:close/>
              </a:path>
            </a:pathLst>
          </a:custGeom>
          <a:gradFill>
            <a:gsLst>
              <a:gs pos="23000">
                <a:srgbClr val="1DB386"/>
              </a:gs>
              <a:gs pos="69000">
                <a:srgbClr val="31A38C"/>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D111D2CB-B946-469A-99E8-CE320DB87D10}"/>
              </a:ext>
            </a:extLst>
          </p:cNvPr>
          <p:cNvSpPr/>
          <p:nvPr/>
        </p:nvSpPr>
        <p:spPr>
          <a:xfrm>
            <a:off x="7249887" y="647699"/>
            <a:ext cx="4942113" cy="6210299"/>
          </a:xfrm>
          <a:custGeom>
            <a:avLst/>
            <a:gdLst>
              <a:gd name="connsiteX0" fmla="*/ 4942113 w 4942113"/>
              <a:gd name="connsiteY0" fmla="*/ 0 h 6338212"/>
              <a:gd name="connsiteX1" fmla="*/ 4942113 w 4942113"/>
              <a:gd name="connsiteY1" fmla="*/ 6338212 h 6338212"/>
              <a:gd name="connsiteX2" fmla="*/ 1169808 w 4942113"/>
              <a:gd name="connsiteY2" fmla="*/ 6338212 h 6338212"/>
              <a:gd name="connsiteX3" fmla="*/ 935751 w 4942113"/>
              <a:gd name="connsiteY3" fmla="*/ 6113516 h 6338212"/>
              <a:gd name="connsiteX4" fmla="*/ 0 w 4942113"/>
              <a:gd name="connsiteY4" fmla="*/ 3914330 h 6338212"/>
              <a:gd name="connsiteX5" fmla="*/ 4918931 w 4942113"/>
              <a:gd name="connsiteY5" fmla="*/ 1266 h 633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2113" h="6338212">
                <a:moveTo>
                  <a:pt x="4942113" y="0"/>
                </a:moveTo>
                <a:lnTo>
                  <a:pt x="4942113" y="6338212"/>
                </a:lnTo>
                <a:lnTo>
                  <a:pt x="1169808" y="6338212"/>
                </a:lnTo>
                <a:lnTo>
                  <a:pt x="935751" y="6113516"/>
                </a:lnTo>
                <a:cubicBezTo>
                  <a:pt x="344966" y="5485746"/>
                  <a:pt x="0" y="4728958"/>
                  <a:pt x="0" y="3914330"/>
                </a:cubicBezTo>
                <a:cubicBezTo>
                  <a:pt x="0" y="1877761"/>
                  <a:pt x="2156041" y="202694"/>
                  <a:pt x="4918931" y="1266"/>
                </a:cubicBezTo>
                <a:close/>
              </a:path>
            </a:pathLst>
          </a:custGeom>
          <a:gradFill>
            <a:gsLst>
              <a:gs pos="61000">
                <a:srgbClr val="6E739D"/>
              </a:gs>
              <a:gs pos="31000">
                <a:srgbClr val="369F8E"/>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D8BEC2A8-A0F9-4810-9ACF-D9F3F424E61F}"/>
              </a:ext>
            </a:extLst>
          </p:cNvPr>
          <p:cNvSpPr/>
          <p:nvPr/>
        </p:nvSpPr>
        <p:spPr>
          <a:xfrm>
            <a:off x="-19455" y="-19561"/>
            <a:ext cx="5675086" cy="5544457"/>
          </a:xfrm>
          <a:custGeom>
            <a:avLst/>
            <a:gdLst>
              <a:gd name="connsiteX0" fmla="*/ 0 w 5675086"/>
              <a:gd name="connsiteY0" fmla="*/ 0 h 5544457"/>
              <a:gd name="connsiteX1" fmla="*/ 5014443 w 5675086"/>
              <a:gd name="connsiteY1" fmla="*/ 0 h 5544457"/>
              <a:gd name="connsiteX2" fmla="*/ 5162686 w 5675086"/>
              <a:gd name="connsiteY2" fmla="*/ 207726 h 5544457"/>
              <a:gd name="connsiteX3" fmla="*/ 5675086 w 5675086"/>
              <a:gd name="connsiteY3" fmla="*/ 1930400 h 5544457"/>
              <a:gd name="connsiteX4" fmla="*/ 1429657 w 5675086"/>
              <a:gd name="connsiteY4" fmla="*/ 5544457 h 5544457"/>
              <a:gd name="connsiteX5" fmla="*/ 167196 w 5675086"/>
              <a:gd name="connsiteY5" fmla="*/ 5381976 h 5544457"/>
              <a:gd name="connsiteX6" fmla="*/ 0 w 5675086"/>
              <a:gd name="connsiteY6" fmla="*/ 5333817 h 554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086" h="5544457">
                <a:moveTo>
                  <a:pt x="0" y="0"/>
                </a:moveTo>
                <a:lnTo>
                  <a:pt x="5014443" y="0"/>
                </a:lnTo>
                <a:lnTo>
                  <a:pt x="5162686" y="207726"/>
                </a:lnTo>
                <a:cubicBezTo>
                  <a:pt x="5489467" y="719813"/>
                  <a:pt x="5675086" y="1306654"/>
                  <a:pt x="5675086" y="1930400"/>
                </a:cubicBezTo>
                <a:cubicBezTo>
                  <a:pt x="5675086" y="3926389"/>
                  <a:pt x="3774343" y="5544457"/>
                  <a:pt x="1429657" y="5544457"/>
                </a:cubicBezTo>
                <a:cubicBezTo>
                  <a:pt x="990029" y="5544457"/>
                  <a:pt x="566007" y="5487572"/>
                  <a:pt x="167196" y="5381976"/>
                </a:cubicBezTo>
                <a:lnTo>
                  <a:pt x="0" y="5333817"/>
                </a:lnTo>
                <a:close/>
              </a:path>
            </a:pathLst>
          </a:custGeom>
          <a:gradFill>
            <a:gsLst>
              <a:gs pos="23000">
                <a:srgbClr val="1DB386"/>
              </a:gs>
              <a:gs pos="69000">
                <a:srgbClr val="31A38C"/>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 name="Group 4">
            <a:extLst>
              <a:ext uri="{FF2B5EF4-FFF2-40B4-BE49-F238E27FC236}">
                <a16:creationId xmlns:a16="http://schemas.microsoft.com/office/drawing/2014/main" id="{600E8344-D7DF-4ECA-AB6D-42132809D87C}"/>
              </a:ext>
            </a:extLst>
          </p:cNvPr>
          <p:cNvGrpSpPr/>
          <p:nvPr/>
        </p:nvGrpSpPr>
        <p:grpSpPr>
          <a:xfrm>
            <a:off x="202406" y="206861"/>
            <a:ext cx="11770519" cy="6419851"/>
            <a:chOff x="202406" y="216693"/>
            <a:chExt cx="11770519" cy="6419851"/>
          </a:xfrm>
        </p:grpSpPr>
        <p:cxnSp>
          <p:nvCxnSpPr>
            <p:cNvPr id="39" name="Straight Connector 38">
              <a:extLst>
                <a:ext uri="{FF2B5EF4-FFF2-40B4-BE49-F238E27FC236}">
                  <a16:creationId xmlns:a16="http://schemas.microsoft.com/office/drawing/2014/main" id="{ADFE25F0-81E5-4360-A235-9FA9618E4C17}"/>
                </a:ext>
              </a:extLst>
            </p:cNvPr>
            <p:cNvCxnSpPr>
              <a:cxnSpLocks/>
            </p:cNvCxnSpPr>
            <p:nvPr/>
          </p:nvCxnSpPr>
          <p:spPr>
            <a:xfrm>
              <a:off x="7196138" y="564356"/>
              <a:ext cx="157162" cy="273844"/>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F9EAFE-05FB-410E-8E00-2575A96DE7F5}"/>
                </a:ext>
              </a:extLst>
            </p:cNvPr>
            <p:cNvCxnSpPr>
              <a:cxnSpLocks/>
            </p:cNvCxnSpPr>
            <p:nvPr/>
          </p:nvCxnSpPr>
          <p:spPr>
            <a:xfrm>
              <a:off x="5760244" y="254793"/>
              <a:ext cx="228600" cy="192882"/>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CED9DC-9746-4A40-9AB6-EB13BF02EF5D}"/>
                </a:ext>
              </a:extLst>
            </p:cNvPr>
            <p:cNvSpPr/>
            <p:nvPr/>
          </p:nvSpPr>
          <p:spPr>
            <a:xfrm>
              <a:off x="8205788" y="359568"/>
              <a:ext cx="95250" cy="95250"/>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C9CA571D-8CEA-455D-BA7C-A009DB825F33}"/>
                </a:ext>
              </a:extLst>
            </p:cNvPr>
            <p:cNvSpPr/>
            <p:nvPr/>
          </p:nvSpPr>
          <p:spPr>
            <a:xfrm rot="1200000">
              <a:off x="4444999" y="854074"/>
              <a:ext cx="574548" cy="495300"/>
            </a:xfrm>
            <a:prstGeom prst="triangle">
              <a:avLst/>
            </a:prstGeom>
            <a:noFill/>
            <a:ln w="825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4CEDB8-6F96-4DB9-9AD6-0FD39F114C68}"/>
                </a:ext>
              </a:extLst>
            </p:cNvPr>
            <p:cNvSpPr/>
            <p:nvPr/>
          </p:nvSpPr>
          <p:spPr>
            <a:xfrm>
              <a:off x="10654661" y="270036"/>
              <a:ext cx="1170432" cy="1170432"/>
            </a:xfrm>
            <a:prstGeom prst="ellipse">
              <a:avLst/>
            </a:prstGeom>
            <a:noFill/>
            <a:ln w="1016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0E2EECA-798D-48C1-BEF6-89FB302F8BD9}"/>
                </a:ext>
              </a:extLst>
            </p:cNvPr>
            <p:cNvSpPr/>
            <p:nvPr/>
          </p:nvSpPr>
          <p:spPr>
            <a:xfrm>
              <a:off x="1614008" y="1045925"/>
              <a:ext cx="905256" cy="905256"/>
            </a:xfrm>
            <a:prstGeom prst="ellipse">
              <a:avLst/>
            </a:prstGeom>
            <a:noFill/>
            <a:ln w="857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05DE3-68FD-4D46-869D-3A2FA356F4BC}"/>
                </a:ext>
              </a:extLst>
            </p:cNvPr>
            <p:cNvCxnSpPr>
              <a:cxnSpLocks/>
            </p:cNvCxnSpPr>
            <p:nvPr/>
          </p:nvCxnSpPr>
          <p:spPr>
            <a:xfrm flipH="1">
              <a:off x="7448550" y="2981324"/>
              <a:ext cx="171450" cy="192881"/>
            </a:xfrm>
            <a:prstGeom prst="line">
              <a:avLst/>
            </a:prstGeom>
            <a:ln w="31750">
              <a:solidFill>
                <a:srgbClr val="4BC19E"/>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8C9CFF9-E47F-4986-9F08-AFFCFB326431}"/>
                </a:ext>
              </a:extLst>
            </p:cNvPr>
            <p:cNvSpPr/>
            <p:nvPr/>
          </p:nvSpPr>
          <p:spPr>
            <a:xfrm>
              <a:off x="7486650" y="1752600"/>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2DEF2A40-5E81-4933-80C0-9496DDCAA4FF}"/>
                </a:ext>
              </a:extLst>
            </p:cNvPr>
            <p:cNvCxnSpPr>
              <a:cxnSpLocks/>
            </p:cNvCxnSpPr>
            <p:nvPr/>
          </p:nvCxnSpPr>
          <p:spPr>
            <a:xfrm flipH="1">
              <a:off x="6238875" y="1300163"/>
              <a:ext cx="145809" cy="154782"/>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5E24EC94-66AB-4A85-B472-647F73E5975B}"/>
                </a:ext>
              </a:extLst>
            </p:cNvPr>
            <p:cNvSpPr/>
            <p:nvPr/>
          </p:nvSpPr>
          <p:spPr>
            <a:xfrm>
              <a:off x="8941593" y="1904999"/>
              <a:ext cx="137160" cy="13716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67AC66B-582D-42B0-B1CA-2CC8C1A0022E}"/>
                </a:ext>
              </a:extLst>
            </p:cNvPr>
            <p:cNvSpPr/>
            <p:nvPr/>
          </p:nvSpPr>
          <p:spPr>
            <a:xfrm>
              <a:off x="9498811" y="3433763"/>
              <a:ext cx="228600" cy="228600"/>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D4C4434-6BCB-477B-A671-8DFB2B52B9B3}"/>
                </a:ext>
              </a:extLst>
            </p:cNvPr>
            <p:cNvSpPr/>
            <p:nvPr/>
          </p:nvSpPr>
          <p:spPr>
            <a:xfrm>
              <a:off x="10972799" y="3188494"/>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218D480-8CC5-4E0C-A0C0-AA787898145F}"/>
                </a:ext>
              </a:extLst>
            </p:cNvPr>
            <p:cNvSpPr/>
            <p:nvPr/>
          </p:nvSpPr>
          <p:spPr>
            <a:xfrm>
              <a:off x="10901362" y="5362578"/>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851383D-D9C8-444A-9EC4-3F507023ACD8}"/>
                </a:ext>
              </a:extLst>
            </p:cNvPr>
            <p:cNvSpPr/>
            <p:nvPr/>
          </p:nvSpPr>
          <p:spPr>
            <a:xfrm>
              <a:off x="6153137" y="4724395"/>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1F91A67-A0C5-4997-BBBC-51CE9A591D6F}"/>
                </a:ext>
              </a:extLst>
            </p:cNvPr>
            <p:cNvSpPr/>
            <p:nvPr/>
          </p:nvSpPr>
          <p:spPr>
            <a:xfrm>
              <a:off x="4982148" y="2919410"/>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5C7F8D-076F-4D94-8090-177D27E9F552}"/>
                </a:ext>
              </a:extLst>
            </p:cNvPr>
            <p:cNvSpPr/>
            <p:nvPr/>
          </p:nvSpPr>
          <p:spPr>
            <a:xfrm>
              <a:off x="5820355" y="6519869"/>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0F0BFE2F-EA00-49EF-BAB3-A0416BD3BAFE}"/>
                </a:ext>
              </a:extLst>
            </p:cNvPr>
            <p:cNvSpPr/>
            <p:nvPr/>
          </p:nvSpPr>
          <p:spPr>
            <a:xfrm rot="1250639">
              <a:off x="8041480" y="4738686"/>
              <a:ext cx="165733" cy="142873"/>
            </a:xfrm>
            <a:prstGeom prst="triangle">
              <a:avLst/>
            </a:prstGeom>
            <a:noFill/>
            <a:ln w="22225">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5B9831B5-A2B9-4227-9132-93427BC39670}"/>
                </a:ext>
              </a:extLst>
            </p:cNvPr>
            <p:cNvSpPr/>
            <p:nvPr/>
          </p:nvSpPr>
          <p:spPr>
            <a:xfrm rot="19505878">
              <a:off x="7685853" y="5969794"/>
              <a:ext cx="361854" cy="311943"/>
            </a:xfrm>
            <a:prstGeom prst="triangle">
              <a:avLst/>
            </a:prstGeom>
            <a:noFill/>
            <a:ln w="444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CE8BD9B-5FA2-4F0A-823E-132B72F1C3F8}"/>
                </a:ext>
              </a:extLst>
            </p:cNvPr>
            <p:cNvSpPr/>
            <p:nvPr/>
          </p:nvSpPr>
          <p:spPr>
            <a:xfrm>
              <a:off x="4222536" y="5605469"/>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7ADF07AE-2DB6-4904-8050-F6230A6C8E1B}"/>
                </a:ext>
              </a:extLst>
            </p:cNvPr>
            <p:cNvCxnSpPr>
              <a:cxnSpLocks/>
            </p:cNvCxnSpPr>
            <p:nvPr/>
          </p:nvCxnSpPr>
          <p:spPr>
            <a:xfrm flipV="1">
              <a:off x="202406" y="5772151"/>
              <a:ext cx="1354932" cy="519112"/>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4B868883-FECD-4F5E-840E-A0C64F3BFB27}"/>
                </a:ext>
              </a:extLst>
            </p:cNvPr>
            <p:cNvSpPr/>
            <p:nvPr/>
          </p:nvSpPr>
          <p:spPr>
            <a:xfrm rot="19352751">
              <a:off x="3027675" y="4462335"/>
              <a:ext cx="387184" cy="333779"/>
            </a:xfrm>
            <a:prstGeom prst="triangle">
              <a:avLst/>
            </a:prstGeom>
            <a:noFill/>
            <a:ln w="5080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DBEE32-FCB6-4AD7-B03D-CDA7DB4653D3}"/>
                </a:ext>
              </a:extLst>
            </p:cNvPr>
            <p:cNvSpPr/>
            <p:nvPr/>
          </p:nvSpPr>
          <p:spPr>
            <a:xfrm>
              <a:off x="1481140" y="3786195"/>
              <a:ext cx="151920" cy="15192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F05F948B-8B0D-4C5A-AA37-059DEA78027B}"/>
                </a:ext>
              </a:extLst>
            </p:cNvPr>
            <p:cNvCxnSpPr>
              <a:cxnSpLocks/>
            </p:cNvCxnSpPr>
            <p:nvPr/>
          </p:nvCxnSpPr>
          <p:spPr>
            <a:xfrm flipH="1">
              <a:off x="2886075" y="6460331"/>
              <a:ext cx="161925" cy="176213"/>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4938E13-9552-4136-9AE7-D21A4C925ECD}"/>
                </a:ext>
              </a:extLst>
            </p:cNvPr>
            <p:cNvCxnSpPr>
              <a:cxnSpLocks/>
            </p:cNvCxnSpPr>
            <p:nvPr/>
          </p:nvCxnSpPr>
          <p:spPr>
            <a:xfrm flipH="1">
              <a:off x="2228850" y="4936331"/>
              <a:ext cx="257177" cy="240507"/>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77F1EC7-E19D-4B36-BE93-F40C9B8A6B7D}"/>
                </a:ext>
              </a:extLst>
            </p:cNvPr>
            <p:cNvSpPr/>
            <p:nvPr/>
          </p:nvSpPr>
          <p:spPr>
            <a:xfrm>
              <a:off x="1195388" y="1108867"/>
              <a:ext cx="103189" cy="103189"/>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187AB4D4-0894-40BD-AD0E-193C5B4365BE}"/>
                </a:ext>
              </a:extLst>
            </p:cNvPr>
            <p:cNvCxnSpPr>
              <a:cxnSpLocks/>
            </p:cNvCxnSpPr>
            <p:nvPr/>
          </p:nvCxnSpPr>
          <p:spPr>
            <a:xfrm flipH="1">
              <a:off x="3314700" y="1402556"/>
              <a:ext cx="161739" cy="176213"/>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F37FEE-72E6-47DD-B789-0D139C042D93}"/>
                </a:ext>
              </a:extLst>
            </p:cNvPr>
            <p:cNvCxnSpPr>
              <a:cxnSpLocks/>
            </p:cNvCxnSpPr>
            <p:nvPr/>
          </p:nvCxnSpPr>
          <p:spPr>
            <a:xfrm>
              <a:off x="2088356" y="2659857"/>
              <a:ext cx="166688" cy="78581"/>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0B67C0-9C9D-463A-8288-28036A343913}"/>
                </a:ext>
              </a:extLst>
            </p:cNvPr>
            <p:cNvCxnSpPr>
              <a:cxnSpLocks/>
            </p:cNvCxnSpPr>
            <p:nvPr/>
          </p:nvCxnSpPr>
          <p:spPr>
            <a:xfrm flipH="1">
              <a:off x="10094119" y="6138863"/>
              <a:ext cx="281920" cy="314325"/>
            </a:xfrm>
            <a:prstGeom prst="line">
              <a:avLst/>
            </a:prstGeom>
            <a:ln w="4762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8CD522-3259-4C71-A204-2D585E412F27}"/>
                </a:ext>
              </a:extLst>
            </p:cNvPr>
            <p:cNvCxnSpPr>
              <a:cxnSpLocks/>
            </p:cNvCxnSpPr>
            <p:nvPr/>
          </p:nvCxnSpPr>
          <p:spPr>
            <a:xfrm>
              <a:off x="10654661" y="3981450"/>
              <a:ext cx="1318264" cy="876294"/>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9917108-3A17-4ACE-8C82-2034AF69D779}"/>
                </a:ext>
              </a:extLst>
            </p:cNvPr>
            <p:cNvSpPr/>
            <p:nvPr/>
          </p:nvSpPr>
          <p:spPr>
            <a:xfrm>
              <a:off x="3071020" y="216694"/>
              <a:ext cx="87312" cy="87312"/>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8EA633CB-EF40-460F-A700-8D61F7879742}"/>
                </a:ext>
              </a:extLst>
            </p:cNvPr>
            <p:cNvCxnSpPr>
              <a:cxnSpLocks/>
            </p:cNvCxnSpPr>
            <p:nvPr/>
          </p:nvCxnSpPr>
          <p:spPr>
            <a:xfrm>
              <a:off x="7196138" y="564355"/>
              <a:ext cx="157162" cy="273844"/>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85D1F56-8091-4092-864F-68338F0A270A}"/>
                </a:ext>
              </a:extLst>
            </p:cNvPr>
            <p:cNvCxnSpPr>
              <a:cxnSpLocks/>
            </p:cNvCxnSpPr>
            <p:nvPr/>
          </p:nvCxnSpPr>
          <p:spPr>
            <a:xfrm>
              <a:off x="5760244" y="254792"/>
              <a:ext cx="228600" cy="192882"/>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1545632-354D-4596-ABC3-AF0BD4173515}"/>
                </a:ext>
              </a:extLst>
            </p:cNvPr>
            <p:cNvSpPr/>
            <p:nvPr/>
          </p:nvSpPr>
          <p:spPr>
            <a:xfrm>
              <a:off x="8205788" y="359567"/>
              <a:ext cx="95250" cy="95250"/>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DC656534-C1A0-4F30-BE19-847F66451375}"/>
                </a:ext>
              </a:extLst>
            </p:cNvPr>
            <p:cNvSpPr/>
            <p:nvPr/>
          </p:nvSpPr>
          <p:spPr>
            <a:xfrm rot="1200000">
              <a:off x="4444999" y="854073"/>
              <a:ext cx="574548" cy="495300"/>
            </a:xfrm>
            <a:prstGeom prst="triangle">
              <a:avLst/>
            </a:prstGeom>
            <a:noFill/>
            <a:ln w="825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42B6C82-20E2-4AC9-9AFE-A1A32F7B9539}"/>
                </a:ext>
              </a:extLst>
            </p:cNvPr>
            <p:cNvSpPr/>
            <p:nvPr/>
          </p:nvSpPr>
          <p:spPr>
            <a:xfrm>
              <a:off x="10654661" y="270035"/>
              <a:ext cx="1170432" cy="1170432"/>
            </a:xfrm>
            <a:prstGeom prst="ellipse">
              <a:avLst/>
            </a:prstGeom>
            <a:noFill/>
            <a:ln w="1016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4AFFA38-F4E5-4C9F-9F21-FF1F16795D38}"/>
                </a:ext>
              </a:extLst>
            </p:cNvPr>
            <p:cNvSpPr/>
            <p:nvPr/>
          </p:nvSpPr>
          <p:spPr>
            <a:xfrm>
              <a:off x="1614008" y="1045924"/>
              <a:ext cx="905256" cy="905256"/>
            </a:xfrm>
            <a:prstGeom prst="ellipse">
              <a:avLst/>
            </a:prstGeom>
            <a:noFill/>
            <a:ln w="857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AC3B48B-B765-4DFC-A2F6-BC7AF3116838}"/>
                </a:ext>
              </a:extLst>
            </p:cNvPr>
            <p:cNvCxnSpPr>
              <a:cxnSpLocks/>
            </p:cNvCxnSpPr>
            <p:nvPr/>
          </p:nvCxnSpPr>
          <p:spPr>
            <a:xfrm flipH="1">
              <a:off x="7448550" y="2981323"/>
              <a:ext cx="171450" cy="192881"/>
            </a:xfrm>
            <a:prstGeom prst="line">
              <a:avLst/>
            </a:prstGeom>
            <a:ln w="31750">
              <a:solidFill>
                <a:srgbClr val="4BC19E"/>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353A922A-0EC5-4B27-90DF-44D6C7216C79}"/>
                </a:ext>
              </a:extLst>
            </p:cNvPr>
            <p:cNvSpPr/>
            <p:nvPr/>
          </p:nvSpPr>
          <p:spPr>
            <a:xfrm>
              <a:off x="7486650" y="1752599"/>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FC52F5EA-97ED-45C3-AEBA-E4656C48984B}"/>
                </a:ext>
              </a:extLst>
            </p:cNvPr>
            <p:cNvCxnSpPr>
              <a:cxnSpLocks/>
            </p:cNvCxnSpPr>
            <p:nvPr/>
          </p:nvCxnSpPr>
          <p:spPr>
            <a:xfrm flipH="1">
              <a:off x="6238875" y="1300162"/>
              <a:ext cx="145809" cy="154782"/>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AFB40369-3DAB-490D-B6A2-6C79369A8893}"/>
                </a:ext>
              </a:extLst>
            </p:cNvPr>
            <p:cNvSpPr/>
            <p:nvPr/>
          </p:nvSpPr>
          <p:spPr>
            <a:xfrm>
              <a:off x="8941593" y="1904998"/>
              <a:ext cx="137160" cy="13716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D245379-C498-4BF1-A617-566452913D50}"/>
                </a:ext>
              </a:extLst>
            </p:cNvPr>
            <p:cNvSpPr/>
            <p:nvPr/>
          </p:nvSpPr>
          <p:spPr>
            <a:xfrm>
              <a:off x="9498811" y="3433762"/>
              <a:ext cx="228600" cy="228600"/>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35F566C-ED49-4191-AFF7-5934F14C192E}"/>
                </a:ext>
              </a:extLst>
            </p:cNvPr>
            <p:cNvSpPr/>
            <p:nvPr/>
          </p:nvSpPr>
          <p:spPr>
            <a:xfrm>
              <a:off x="10972799" y="3188493"/>
              <a:ext cx="95250" cy="95250"/>
            </a:xfrm>
            <a:prstGeom prst="ellipse">
              <a:avLst/>
            </a:prstGeom>
            <a:noFill/>
            <a:ln w="2222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A74C237-46D7-4150-9C60-28B188BE6DA6}"/>
                </a:ext>
              </a:extLst>
            </p:cNvPr>
            <p:cNvSpPr/>
            <p:nvPr/>
          </p:nvSpPr>
          <p:spPr>
            <a:xfrm>
              <a:off x="10901362" y="5362577"/>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6247410-06B1-457E-B806-A5D6A4117A17}"/>
                </a:ext>
              </a:extLst>
            </p:cNvPr>
            <p:cNvSpPr/>
            <p:nvPr/>
          </p:nvSpPr>
          <p:spPr>
            <a:xfrm>
              <a:off x="6153137" y="4724394"/>
              <a:ext cx="142873" cy="142873"/>
            </a:xfrm>
            <a:prstGeom prst="ellipse">
              <a:avLst/>
            </a:prstGeom>
            <a:noFill/>
            <a:ln w="381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A2D278-E72E-4683-9B2A-3423B09871AC}"/>
                </a:ext>
              </a:extLst>
            </p:cNvPr>
            <p:cNvSpPr/>
            <p:nvPr/>
          </p:nvSpPr>
          <p:spPr>
            <a:xfrm>
              <a:off x="4982148" y="2919409"/>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E4B9C6-1285-4E63-B113-DB1A81686189}"/>
                </a:ext>
              </a:extLst>
            </p:cNvPr>
            <p:cNvSpPr/>
            <p:nvPr/>
          </p:nvSpPr>
          <p:spPr>
            <a:xfrm>
              <a:off x="5820355" y="6519868"/>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99823C43-916D-4CC2-9ADA-0CFC6BED4013}"/>
                </a:ext>
              </a:extLst>
            </p:cNvPr>
            <p:cNvSpPr/>
            <p:nvPr/>
          </p:nvSpPr>
          <p:spPr>
            <a:xfrm rot="1250639">
              <a:off x="8041480" y="4738685"/>
              <a:ext cx="165733" cy="142873"/>
            </a:xfrm>
            <a:prstGeom prst="triangle">
              <a:avLst/>
            </a:prstGeom>
            <a:noFill/>
            <a:ln w="22225">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EEACF354-7FE5-4C15-84EF-0C01C0D7992A}"/>
                </a:ext>
              </a:extLst>
            </p:cNvPr>
            <p:cNvSpPr/>
            <p:nvPr/>
          </p:nvSpPr>
          <p:spPr>
            <a:xfrm rot="19505878">
              <a:off x="7685853" y="5969793"/>
              <a:ext cx="361854" cy="311943"/>
            </a:xfrm>
            <a:prstGeom prst="triangle">
              <a:avLst/>
            </a:prstGeom>
            <a:noFill/>
            <a:ln w="4445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F236EE1-3059-4AD9-A9CD-498BC28E0086}"/>
                </a:ext>
              </a:extLst>
            </p:cNvPr>
            <p:cNvSpPr/>
            <p:nvPr/>
          </p:nvSpPr>
          <p:spPr>
            <a:xfrm>
              <a:off x="4222536" y="5605468"/>
              <a:ext cx="95250" cy="9525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2CB0BF99-1547-423E-BB1C-80ACB4EAE754}"/>
                </a:ext>
              </a:extLst>
            </p:cNvPr>
            <p:cNvCxnSpPr>
              <a:cxnSpLocks/>
            </p:cNvCxnSpPr>
            <p:nvPr/>
          </p:nvCxnSpPr>
          <p:spPr>
            <a:xfrm flipV="1">
              <a:off x="202406" y="5772150"/>
              <a:ext cx="1354932" cy="519112"/>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103" name="Isosceles Triangle 102">
              <a:extLst>
                <a:ext uri="{FF2B5EF4-FFF2-40B4-BE49-F238E27FC236}">
                  <a16:creationId xmlns:a16="http://schemas.microsoft.com/office/drawing/2014/main" id="{A743CDF1-88E2-469C-BD80-ABA6A3ABF66C}"/>
                </a:ext>
              </a:extLst>
            </p:cNvPr>
            <p:cNvSpPr/>
            <p:nvPr/>
          </p:nvSpPr>
          <p:spPr>
            <a:xfrm rot="19352751">
              <a:off x="3027675" y="4462334"/>
              <a:ext cx="387184" cy="333779"/>
            </a:xfrm>
            <a:prstGeom prst="triangle">
              <a:avLst/>
            </a:prstGeom>
            <a:noFill/>
            <a:ln w="50800">
              <a:solidFill>
                <a:srgbClr val="4BC19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58B0406-6B0B-4133-83F1-A62D0B429EE5}"/>
                </a:ext>
              </a:extLst>
            </p:cNvPr>
            <p:cNvSpPr/>
            <p:nvPr/>
          </p:nvSpPr>
          <p:spPr>
            <a:xfrm>
              <a:off x="1481140" y="3786194"/>
              <a:ext cx="151920" cy="151920"/>
            </a:xfrm>
            <a:prstGeom prst="ellipse">
              <a:avLst/>
            </a:prstGeom>
            <a:noFill/>
            <a:ln w="28575">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F331B97B-0F91-4DDA-90DF-7DB3BB25A3F6}"/>
                </a:ext>
              </a:extLst>
            </p:cNvPr>
            <p:cNvCxnSpPr>
              <a:cxnSpLocks/>
            </p:cNvCxnSpPr>
            <p:nvPr/>
          </p:nvCxnSpPr>
          <p:spPr>
            <a:xfrm flipH="1">
              <a:off x="2886075" y="6460330"/>
              <a:ext cx="161925" cy="176213"/>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D03FD77-A7B5-496C-ABB6-DC8B1CD285D3}"/>
                </a:ext>
              </a:extLst>
            </p:cNvPr>
            <p:cNvCxnSpPr>
              <a:cxnSpLocks/>
            </p:cNvCxnSpPr>
            <p:nvPr/>
          </p:nvCxnSpPr>
          <p:spPr>
            <a:xfrm flipH="1">
              <a:off x="2228850" y="4936330"/>
              <a:ext cx="257177" cy="240507"/>
            </a:xfrm>
            <a:prstGeom prst="line">
              <a:avLst/>
            </a:prstGeom>
            <a:ln w="50800">
              <a:solidFill>
                <a:srgbClr val="4BC19E"/>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930BB30-88C6-44B2-8AC1-55BEC64197C0}"/>
                </a:ext>
              </a:extLst>
            </p:cNvPr>
            <p:cNvSpPr/>
            <p:nvPr/>
          </p:nvSpPr>
          <p:spPr>
            <a:xfrm>
              <a:off x="1195388" y="1108866"/>
              <a:ext cx="103189" cy="103189"/>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316070C4-9319-40D7-952F-1D1024BB29FE}"/>
                </a:ext>
              </a:extLst>
            </p:cNvPr>
            <p:cNvCxnSpPr>
              <a:cxnSpLocks/>
            </p:cNvCxnSpPr>
            <p:nvPr/>
          </p:nvCxnSpPr>
          <p:spPr>
            <a:xfrm flipH="1">
              <a:off x="3314700" y="1402555"/>
              <a:ext cx="161739" cy="176213"/>
            </a:xfrm>
            <a:prstGeom prst="line">
              <a:avLst/>
            </a:prstGeom>
            <a:ln w="5397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4CBDFF9-B993-42B1-B419-F881247D7BE1}"/>
                </a:ext>
              </a:extLst>
            </p:cNvPr>
            <p:cNvCxnSpPr>
              <a:cxnSpLocks/>
            </p:cNvCxnSpPr>
            <p:nvPr/>
          </p:nvCxnSpPr>
          <p:spPr>
            <a:xfrm>
              <a:off x="2088356" y="2659856"/>
              <a:ext cx="166688" cy="78581"/>
            </a:xfrm>
            <a:prstGeom prst="line">
              <a:avLst/>
            </a:prstGeom>
            <a:ln w="25400">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F0EB70E-E7B9-48D6-9764-57C7E77A71B2}"/>
                </a:ext>
              </a:extLst>
            </p:cNvPr>
            <p:cNvCxnSpPr>
              <a:cxnSpLocks/>
            </p:cNvCxnSpPr>
            <p:nvPr/>
          </p:nvCxnSpPr>
          <p:spPr>
            <a:xfrm flipH="1">
              <a:off x="10094119" y="6138862"/>
              <a:ext cx="281920" cy="314325"/>
            </a:xfrm>
            <a:prstGeom prst="line">
              <a:avLst/>
            </a:prstGeom>
            <a:ln w="47625">
              <a:solidFill>
                <a:srgbClr val="4BC19E"/>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A27D082-B512-4F53-AEED-B25E21BE86CD}"/>
                </a:ext>
              </a:extLst>
            </p:cNvPr>
            <p:cNvCxnSpPr>
              <a:cxnSpLocks/>
            </p:cNvCxnSpPr>
            <p:nvPr/>
          </p:nvCxnSpPr>
          <p:spPr>
            <a:xfrm>
              <a:off x="10654661" y="3981449"/>
              <a:ext cx="1318264" cy="876294"/>
            </a:xfrm>
            <a:prstGeom prst="line">
              <a:avLst/>
            </a:prstGeom>
            <a:ln w="142875">
              <a:solidFill>
                <a:srgbClr val="4BC19E"/>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72C820D-BE36-466D-B567-514B0568E49B}"/>
                </a:ext>
              </a:extLst>
            </p:cNvPr>
            <p:cNvSpPr/>
            <p:nvPr/>
          </p:nvSpPr>
          <p:spPr>
            <a:xfrm>
              <a:off x="3071020" y="216693"/>
              <a:ext cx="87312" cy="87312"/>
            </a:xfrm>
            <a:prstGeom prst="ellipse">
              <a:avLst/>
            </a:prstGeom>
            <a:noFill/>
            <a:ln w="25400">
              <a:solidFill>
                <a:srgbClr val="4BC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E730011-4D1A-4558-9571-D404A1DDA811}"/>
              </a:ext>
            </a:extLst>
          </p:cNvPr>
          <p:cNvGrpSpPr/>
          <p:nvPr/>
        </p:nvGrpSpPr>
        <p:grpSpPr>
          <a:xfrm>
            <a:off x="3099406" y="2644042"/>
            <a:ext cx="1569916" cy="1569916"/>
            <a:chOff x="3175798" y="2653874"/>
            <a:chExt cx="1569916" cy="1569916"/>
          </a:xfrm>
        </p:grpSpPr>
        <p:sp>
          <p:nvSpPr>
            <p:cNvPr id="6" name="Oval 5">
              <a:extLst>
                <a:ext uri="{FF2B5EF4-FFF2-40B4-BE49-F238E27FC236}">
                  <a16:creationId xmlns:a16="http://schemas.microsoft.com/office/drawing/2014/main" id="{24008F6A-2CCE-49F4-98EF-E617D0D1ADD9}"/>
                </a:ext>
              </a:extLst>
            </p:cNvPr>
            <p:cNvSpPr/>
            <p:nvPr/>
          </p:nvSpPr>
          <p:spPr>
            <a:xfrm>
              <a:off x="3175798" y="2653874"/>
              <a:ext cx="1569916" cy="1569916"/>
            </a:xfrm>
            <a:prstGeom prst="ellipse">
              <a:avLst/>
            </a:prstGeom>
            <a:solidFill>
              <a:srgbClr val="806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AEF777C1-FBC5-4E69-AE98-E026F61589F6}"/>
                </a:ext>
              </a:extLst>
            </p:cNvPr>
            <p:cNvSpPr txBox="1"/>
            <p:nvPr/>
          </p:nvSpPr>
          <p:spPr>
            <a:xfrm>
              <a:off x="3609522" y="3188354"/>
              <a:ext cx="702469" cy="500956"/>
            </a:xfrm>
            <a:custGeom>
              <a:avLst/>
              <a:gdLst/>
              <a:ahLst/>
              <a:cxnLst/>
              <a:rect l="l" t="t" r="r" b="b"/>
              <a:pathLst>
                <a:path w="702469" h="500956">
                  <a:moveTo>
                    <a:pt x="153702" y="50899"/>
                  </a:moveTo>
                  <a:cubicBezTo>
                    <a:pt x="122002" y="50899"/>
                    <a:pt x="98896" y="62843"/>
                    <a:pt x="84386" y="86730"/>
                  </a:cubicBezTo>
                  <a:cubicBezTo>
                    <a:pt x="69875" y="110617"/>
                    <a:pt x="62396" y="147340"/>
                    <a:pt x="61950" y="196900"/>
                  </a:cubicBezTo>
                  <a:lnTo>
                    <a:pt x="61950" y="296019"/>
                  </a:lnTo>
                  <a:cubicBezTo>
                    <a:pt x="61950" y="348704"/>
                    <a:pt x="69596" y="387604"/>
                    <a:pt x="84888" y="412719"/>
                  </a:cubicBezTo>
                  <a:cubicBezTo>
                    <a:pt x="100180" y="437834"/>
                    <a:pt x="123341" y="450391"/>
                    <a:pt x="154372" y="450391"/>
                  </a:cubicBezTo>
                  <a:cubicBezTo>
                    <a:pt x="184956" y="450391"/>
                    <a:pt x="207671" y="438559"/>
                    <a:pt x="222517" y="414896"/>
                  </a:cubicBezTo>
                  <a:cubicBezTo>
                    <a:pt x="237362" y="391232"/>
                    <a:pt x="245120" y="353950"/>
                    <a:pt x="245790" y="303051"/>
                  </a:cubicBezTo>
                  <a:lnTo>
                    <a:pt x="245790" y="201588"/>
                  </a:lnTo>
                  <a:cubicBezTo>
                    <a:pt x="245790" y="149126"/>
                    <a:pt x="238423" y="110896"/>
                    <a:pt x="223689" y="86897"/>
                  </a:cubicBezTo>
                  <a:cubicBezTo>
                    <a:pt x="208955" y="62899"/>
                    <a:pt x="185626" y="50899"/>
                    <a:pt x="153702" y="50899"/>
                  </a:cubicBezTo>
                  <a:close/>
                  <a:moveTo>
                    <a:pt x="533028" y="0"/>
                  </a:moveTo>
                  <a:cubicBezTo>
                    <a:pt x="578346" y="0"/>
                    <a:pt x="614176" y="11888"/>
                    <a:pt x="640519" y="35663"/>
                  </a:cubicBezTo>
                  <a:cubicBezTo>
                    <a:pt x="666862" y="59438"/>
                    <a:pt x="680033" y="91083"/>
                    <a:pt x="680033" y="130597"/>
                  </a:cubicBezTo>
                  <a:cubicBezTo>
                    <a:pt x="680033" y="178594"/>
                    <a:pt x="649449" y="235744"/>
                    <a:pt x="588280" y="302047"/>
                  </a:cubicBezTo>
                  <a:lnTo>
                    <a:pt x="457684" y="443694"/>
                  </a:lnTo>
                  <a:lnTo>
                    <a:pt x="702469" y="443694"/>
                  </a:lnTo>
                  <a:lnTo>
                    <a:pt x="702469" y="494258"/>
                  </a:lnTo>
                  <a:lnTo>
                    <a:pt x="383009" y="494258"/>
                  </a:lnTo>
                  <a:lnTo>
                    <a:pt x="383009" y="449721"/>
                  </a:lnTo>
                  <a:lnTo>
                    <a:pt x="551780" y="262198"/>
                  </a:lnTo>
                  <a:cubicBezTo>
                    <a:pt x="576783" y="233846"/>
                    <a:pt x="594029" y="210796"/>
                    <a:pt x="603517" y="193049"/>
                  </a:cubicBezTo>
                  <a:cubicBezTo>
                    <a:pt x="613004" y="175301"/>
                    <a:pt x="617748" y="156939"/>
                    <a:pt x="617748" y="137964"/>
                  </a:cubicBezTo>
                  <a:cubicBezTo>
                    <a:pt x="617748" y="112514"/>
                    <a:pt x="610046" y="91641"/>
                    <a:pt x="594643" y="75344"/>
                  </a:cubicBezTo>
                  <a:cubicBezTo>
                    <a:pt x="579239" y="59048"/>
                    <a:pt x="558701" y="50899"/>
                    <a:pt x="533028" y="50899"/>
                  </a:cubicBezTo>
                  <a:cubicBezTo>
                    <a:pt x="502220" y="50899"/>
                    <a:pt x="478278" y="59662"/>
                    <a:pt x="461200" y="77186"/>
                  </a:cubicBezTo>
                  <a:cubicBezTo>
                    <a:pt x="444122" y="94711"/>
                    <a:pt x="435583" y="119100"/>
                    <a:pt x="435583" y="150354"/>
                  </a:cubicBezTo>
                  <a:lnTo>
                    <a:pt x="373633" y="150354"/>
                  </a:lnTo>
                  <a:cubicBezTo>
                    <a:pt x="373633" y="105482"/>
                    <a:pt x="388088" y="69205"/>
                    <a:pt x="416998" y="41523"/>
                  </a:cubicBezTo>
                  <a:cubicBezTo>
                    <a:pt x="445908" y="13841"/>
                    <a:pt x="484584" y="0"/>
                    <a:pt x="533028" y="0"/>
                  </a:cubicBezTo>
                  <a:close/>
                  <a:moveTo>
                    <a:pt x="153702" y="0"/>
                  </a:moveTo>
                  <a:cubicBezTo>
                    <a:pt x="206164" y="0"/>
                    <a:pt x="244785" y="16799"/>
                    <a:pt x="269565" y="50397"/>
                  </a:cubicBezTo>
                  <a:cubicBezTo>
                    <a:pt x="294345" y="83995"/>
                    <a:pt x="307070" y="135843"/>
                    <a:pt x="307739" y="205941"/>
                  </a:cubicBezTo>
                  <a:lnTo>
                    <a:pt x="307739" y="286308"/>
                  </a:lnTo>
                  <a:cubicBezTo>
                    <a:pt x="307739" y="358862"/>
                    <a:pt x="295349" y="412775"/>
                    <a:pt x="270570" y="448047"/>
                  </a:cubicBezTo>
                  <a:cubicBezTo>
                    <a:pt x="245790" y="483319"/>
                    <a:pt x="207057" y="500956"/>
                    <a:pt x="154372" y="500956"/>
                  </a:cubicBezTo>
                  <a:cubicBezTo>
                    <a:pt x="102357" y="500956"/>
                    <a:pt x="63847" y="483710"/>
                    <a:pt x="38844" y="449219"/>
                  </a:cubicBezTo>
                  <a:cubicBezTo>
                    <a:pt x="13841" y="414728"/>
                    <a:pt x="893" y="363215"/>
                    <a:pt x="0" y="294680"/>
                  </a:cubicBezTo>
                  <a:lnTo>
                    <a:pt x="0" y="211969"/>
                  </a:lnTo>
                  <a:cubicBezTo>
                    <a:pt x="0" y="140308"/>
                    <a:pt x="12390" y="87064"/>
                    <a:pt x="37170" y="52239"/>
                  </a:cubicBezTo>
                  <a:cubicBezTo>
                    <a:pt x="61950" y="17413"/>
                    <a:pt x="100794" y="0"/>
                    <a:pt x="15370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400" dirty="0">
                <a:solidFill>
                  <a:schemeClr val="bg1"/>
                </a:solidFill>
                <a:latin typeface="Roboto" panose="02000000000000000000" pitchFamily="2" charset="0"/>
                <a:ea typeface="Roboto" panose="02000000000000000000" pitchFamily="2" charset="0"/>
              </a:endParaRPr>
            </a:p>
          </p:txBody>
        </p:sp>
      </p:grpSp>
      <p:sp>
        <p:nvSpPr>
          <p:cNvPr id="75" name="TextBox 74">
            <a:extLst>
              <a:ext uri="{FF2B5EF4-FFF2-40B4-BE49-F238E27FC236}">
                <a16:creationId xmlns:a16="http://schemas.microsoft.com/office/drawing/2014/main" id="{6B7A73D2-1465-4909-B935-D7E7F9D87F8F}"/>
              </a:ext>
            </a:extLst>
          </p:cNvPr>
          <p:cNvSpPr txBox="1"/>
          <p:nvPr/>
        </p:nvSpPr>
        <p:spPr>
          <a:xfrm>
            <a:off x="5123269" y="3164176"/>
            <a:ext cx="3830515" cy="633157"/>
          </a:xfrm>
          <a:custGeom>
            <a:avLst/>
            <a:gdLst/>
            <a:ahLst/>
            <a:cxnLst/>
            <a:rect l="l" t="t" r="r" b="b"/>
            <a:pathLst>
              <a:path w="3830515" h="633157">
                <a:moveTo>
                  <a:pt x="3316555" y="214690"/>
                </a:moveTo>
                <a:cubicBezTo>
                  <a:pt x="3294305" y="214690"/>
                  <a:pt x="3276816" y="223796"/>
                  <a:pt x="3264086" y="242010"/>
                </a:cubicBezTo>
                <a:cubicBezTo>
                  <a:pt x="3251357" y="260223"/>
                  <a:pt x="3244992" y="287434"/>
                  <a:pt x="3244992" y="323644"/>
                </a:cubicBezTo>
                <a:cubicBezTo>
                  <a:pt x="3244992" y="355143"/>
                  <a:pt x="3251303" y="379838"/>
                  <a:pt x="3263926" y="397729"/>
                </a:cubicBezTo>
                <a:cubicBezTo>
                  <a:pt x="3276548" y="415620"/>
                  <a:pt x="3293877" y="424565"/>
                  <a:pt x="3315913" y="424565"/>
                </a:cubicBezTo>
                <a:cubicBezTo>
                  <a:pt x="3344153" y="424565"/>
                  <a:pt x="3364371" y="413958"/>
                  <a:pt x="3376565" y="392745"/>
                </a:cubicBezTo>
                <a:lnTo>
                  <a:pt x="3376565" y="246510"/>
                </a:lnTo>
                <a:cubicBezTo>
                  <a:pt x="3364157" y="225296"/>
                  <a:pt x="3344153" y="214690"/>
                  <a:pt x="3316555" y="214690"/>
                </a:cubicBezTo>
                <a:close/>
                <a:moveTo>
                  <a:pt x="2025225" y="214690"/>
                </a:moveTo>
                <a:cubicBezTo>
                  <a:pt x="1980511" y="214690"/>
                  <a:pt x="1958155" y="251008"/>
                  <a:pt x="1958155" y="323644"/>
                </a:cubicBezTo>
                <a:cubicBezTo>
                  <a:pt x="1958155" y="356213"/>
                  <a:pt x="1963824" y="381175"/>
                  <a:pt x="1975163" y="398531"/>
                </a:cubicBezTo>
                <a:cubicBezTo>
                  <a:pt x="1986502" y="415887"/>
                  <a:pt x="2002975" y="424565"/>
                  <a:pt x="2024583" y="424565"/>
                </a:cubicBezTo>
                <a:cubicBezTo>
                  <a:pt x="2053251" y="424565"/>
                  <a:pt x="2073468" y="412459"/>
                  <a:pt x="2085235" y="388247"/>
                </a:cubicBezTo>
                <a:lnTo>
                  <a:pt x="2085235" y="251008"/>
                </a:lnTo>
                <a:cubicBezTo>
                  <a:pt x="2073682" y="226796"/>
                  <a:pt x="2053679" y="214690"/>
                  <a:pt x="2025225" y="214690"/>
                </a:cubicBezTo>
                <a:close/>
                <a:moveTo>
                  <a:pt x="2943797" y="214048"/>
                </a:moveTo>
                <a:cubicBezTo>
                  <a:pt x="2921119" y="214048"/>
                  <a:pt x="2903576" y="222886"/>
                  <a:pt x="2891167" y="240563"/>
                </a:cubicBezTo>
                <a:cubicBezTo>
                  <a:pt x="2878759" y="258240"/>
                  <a:pt x="2872554" y="285613"/>
                  <a:pt x="2872554" y="322681"/>
                </a:cubicBezTo>
                <a:cubicBezTo>
                  <a:pt x="2872554" y="355678"/>
                  <a:pt x="2878759" y="380908"/>
                  <a:pt x="2891167" y="398371"/>
                </a:cubicBezTo>
                <a:cubicBezTo>
                  <a:pt x="2903576" y="415834"/>
                  <a:pt x="2921333" y="424565"/>
                  <a:pt x="2944438" y="424565"/>
                </a:cubicBezTo>
                <a:cubicBezTo>
                  <a:pt x="2966902" y="424565"/>
                  <a:pt x="2984445" y="415941"/>
                  <a:pt x="2997068" y="398692"/>
                </a:cubicBezTo>
                <a:cubicBezTo>
                  <a:pt x="3009690" y="381443"/>
                  <a:pt x="3016002" y="353856"/>
                  <a:pt x="3016002" y="315932"/>
                </a:cubicBezTo>
                <a:cubicBezTo>
                  <a:pt x="3016002" y="283577"/>
                  <a:pt x="3009690" y="258507"/>
                  <a:pt x="2997068" y="240724"/>
                </a:cubicBezTo>
                <a:cubicBezTo>
                  <a:pt x="2984445" y="222940"/>
                  <a:pt x="2966688" y="214048"/>
                  <a:pt x="2943797" y="214048"/>
                </a:cubicBezTo>
                <a:close/>
                <a:moveTo>
                  <a:pt x="2400872" y="214048"/>
                </a:moveTo>
                <a:cubicBezTo>
                  <a:pt x="2378194" y="214048"/>
                  <a:pt x="2360651" y="222886"/>
                  <a:pt x="2348242" y="240563"/>
                </a:cubicBezTo>
                <a:cubicBezTo>
                  <a:pt x="2335834" y="258240"/>
                  <a:pt x="2329629" y="285613"/>
                  <a:pt x="2329629" y="322681"/>
                </a:cubicBezTo>
                <a:cubicBezTo>
                  <a:pt x="2329629" y="355678"/>
                  <a:pt x="2335834" y="380908"/>
                  <a:pt x="2348242" y="398371"/>
                </a:cubicBezTo>
                <a:cubicBezTo>
                  <a:pt x="2360651" y="415834"/>
                  <a:pt x="2378408" y="424565"/>
                  <a:pt x="2401513" y="424565"/>
                </a:cubicBezTo>
                <a:cubicBezTo>
                  <a:pt x="2423977" y="424565"/>
                  <a:pt x="2441520" y="415941"/>
                  <a:pt x="2454143" y="398692"/>
                </a:cubicBezTo>
                <a:cubicBezTo>
                  <a:pt x="2466765" y="381443"/>
                  <a:pt x="2473077" y="353856"/>
                  <a:pt x="2473077" y="315932"/>
                </a:cubicBezTo>
                <a:cubicBezTo>
                  <a:pt x="2473077" y="283577"/>
                  <a:pt x="2466765" y="258507"/>
                  <a:pt x="2454143" y="240724"/>
                </a:cubicBezTo>
                <a:cubicBezTo>
                  <a:pt x="2441520" y="222940"/>
                  <a:pt x="2423763" y="214048"/>
                  <a:pt x="2400872" y="214048"/>
                </a:cubicBezTo>
                <a:close/>
                <a:moveTo>
                  <a:pt x="1657922" y="214048"/>
                </a:moveTo>
                <a:cubicBezTo>
                  <a:pt x="1635244" y="214048"/>
                  <a:pt x="1617701" y="222886"/>
                  <a:pt x="1605292" y="240563"/>
                </a:cubicBezTo>
                <a:cubicBezTo>
                  <a:pt x="1592884" y="258240"/>
                  <a:pt x="1586680" y="285613"/>
                  <a:pt x="1586680" y="322681"/>
                </a:cubicBezTo>
                <a:cubicBezTo>
                  <a:pt x="1586680" y="355678"/>
                  <a:pt x="1592884" y="380908"/>
                  <a:pt x="1605292" y="398371"/>
                </a:cubicBezTo>
                <a:cubicBezTo>
                  <a:pt x="1617701" y="415834"/>
                  <a:pt x="1635458" y="424565"/>
                  <a:pt x="1658564" y="424565"/>
                </a:cubicBezTo>
                <a:cubicBezTo>
                  <a:pt x="1681027" y="424565"/>
                  <a:pt x="1698570" y="415941"/>
                  <a:pt x="1711193" y="398692"/>
                </a:cubicBezTo>
                <a:cubicBezTo>
                  <a:pt x="1723815" y="381443"/>
                  <a:pt x="1730127" y="353856"/>
                  <a:pt x="1730127" y="315932"/>
                </a:cubicBezTo>
                <a:cubicBezTo>
                  <a:pt x="1730127" y="283577"/>
                  <a:pt x="1723815" y="258507"/>
                  <a:pt x="1711193" y="240724"/>
                </a:cubicBezTo>
                <a:cubicBezTo>
                  <a:pt x="1698570" y="222940"/>
                  <a:pt x="1680813" y="214048"/>
                  <a:pt x="1657922" y="214048"/>
                </a:cubicBezTo>
                <a:close/>
                <a:moveTo>
                  <a:pt x="714626" y="214048"/>
                </a:moveTo>
                <a:cubicBezTo>
                  <a:pt x="696227" y="214048"/>
                  <a:pt x="681305" y="220280"/>
                  <a:pt x="669859" y="232743"/>
                </a:cubicBezTo>
                <a:cubicBezTo>
                  <a:pt x="658413" y="245207"/>
                  <a:pt x="651086" y="263044"/>
                  <a:pt x="647876" y="286253"/>
                </a:cubicBezTo>
                <a:lnTo>
                  <a:pt x="776882" y="286253"/>
                </a:lnTo>
                <a:lnTo>
                  <a:pt x="776882" y="278837"/>
                </a:lnTo>
                <a:cubicBezTo>
                  <a:pt x="776455" y="258208"/>
                  <a:pt x="770892" y="242253"/>
                  <a:pt x="760195" y="230971"/>
                </a:cubicBezTo>
                <a:cubicBezTo>
                  <a:pt x="749498" y="219689"/>
                  <a:pt x="734308" y="214048"/>
                  <a:pt x="714626" y="214048"/>
                </a:cubicBezTo>
                <a:close/>
                <a:moveTo>
                  <a:pt x="3502544" y="145694"/>
                </a:moveTo>
                <a:lnTo>
                  <a:pt x="3602347" y="145694"/>
                </a:lnTo>
                <a:lnTo>
                  <a:pt x="3666850" y="361667"/>
                </a:lnTo>
                <a:lnTo>
                  <a:pt x="3731032" y="145694"/>
                </a:lnTo>
                <a:lnTo>
                  <a:pt x="3830515" y="145694"/>
                </a:lnTo>
                <a:lnTo>
                  <a:pt x="3690918" y="546832"/>
                </a:lnTo>
                <a:lnTo>
                  <a:pt x="3683217" y="565124"/>
                </a:lnTo>
                <a:cubicBezTo>
                  <a:pt x="3662464" y="610479"/>
                  <a:pt x="3628234" y="633157"/>
                  <a:pt x="3580525" y="633157"/>
                </a:cubicBezTo>
                <a:cubicBezTo>
                  <a:pt x="3567047" y="633157"/>
                  <a:pt x="3553355" y="631125"/>
                  <a:pt x="3539449" y="627060"/>
                </a:cubicBezTo>
                <a:lnTo>
                  <a:pt x="3539449" y="556780"/>
                </a:lnTo>
                <a:lnTo>
                  <a:pt x="3553569" y="557101"/>
                </a:lnTo>
                <a:cubicBezTo>
                  <a:pt x="3571112" y="557101"/>
                  <a:pt x="3584215" y="554427"/>
                  <a:pt x="3592880" y="549079"/>
                </a:cubicBezTo>
                <a:cubicBezTo>
                  <a:pt x="3601545" y="543730"/>
                  <a:pt x="3608337" y="534852"/>
                  <a:pt x="3613258" y="522443"/>
                </a:cubicBezTo>
                <a:lnTo>
                  <a:pt x="3624169" y="493882"/>
                </a:lnTo>
                <a:close/>
                <a:moveTo>
                  <a:pt x="3292808" y="139276"/>
                </a:moveTo>
                <a:cubicBezTo>
                  <a:pt x="3330889" y="139276"/>
                  <a:pt x="3360520" y="152326"/>
                  <a:pt x="3381700" y="178427"/>
                </a:cubicBezTo>
                <a:lnTo>
                  <a:pt x="3385551" y="145694"/>
                </a:lnTo>
                <a:lnTo>
                  <a:pt x="3469629" y="145694"/>
                </a:lnTo>
                <a:lnTo>
                  <a:pt x="3469629" y="481366"/>
                </a:lnTo>
                <a:cubicBezTo>
                  <a:pt x="3469629" y="511746"/>
                  <a:pt x="3462730" y="538168"/>
                  <a:pt x="3448931" y="560631"/>
                </a:cubicBezTo>
                <a:cubicBezTo>
                  <a:pt x="3435132" y="583095"/>
                  <a:pt x="3415717" y="600210"/>
                  <a:pt x="3390685" y="611977"/>
                </a:cubicBezTo>
                <a:cubicBezTo>
                  <a:pt x="3365655" y="623744"/>
                  <a:pt x="3336345" y="629627"/>
                  <a:pt x="3302756" y="629627"/>
                </a:cubicBezTo>
                <a:cubicBezTo>
                  <a:pt x="3277297" y="629627"/>
                  <a:pt x="3252480" y="624546"/>
                  <a:pt x="3228305" y="614384"/>
                </a:cubicBezTo>
                <a:cubicBezTo>
                  <a:pt x="3204130" y="604222"/>
                  <a:pt x="3185838" y="591118"/>
                  <a:pt x="3173429" y="575072"/>
                </a:cubicBezTo>
                <a:lnTo>
                  <a:pt x="3214506" y="518592"/>
                </a:lnTo>
                <a:cubicBezTo>
                  <a:pt x="3237611" y="544479"/>
                  <a:pt x="3265637" y="557422"/>
                  <a:pt x="3298584" y="557422"/>
                </a:cubicBezTo>
                <a:cubicBezTo>
                  <a:pt x="3323187" y="557422"/>
                  <a:pt x="3342335" y="550844"/>
                  <a:pt x="3356027" y="537686"/>
                </a:cubicBezTo>
                <a:cubicBezTo>
                  <a:pt x="3369719" y="524529"/>
                  <a:pt x="3376565" y="505863"/>
                  <a:pt x="3376565" y="481687"/>
                </a:cubicBezTo>
                <a:lnTo>
                  <a:pt x="3376565" y="463074"/>
                </a:lnTo>
                <a:cubicBezTo>
                  <a:pt x="3355171" y="487250"/>
                  <a:pt x="3327038" y="499337"/>
                  <a:pt x="3292166" y="499337"/>
                </a:cubicBezTo>
                <a:cubicBezTo>
                  <a:pt x="3250448" y="499337"/>
                  <a:pt x="3216699" y="483024"/>
                  <a:pt x="3190919" y="450399"/>
                </a:cubicBezTo>
                <a:cubicBezTo>
                  <a:pt x="3165139" y="417773"/>
                  <a:pt x="3152249" y="374503"/>
                  <a:pt x="3152249" y="320590"/>
                </a:cubicBezTo>
                <a:lnTo>
                  <a:pt x="3152249" y="316739"/>
                </a:lnTo>
                <a:cubicBezTo>
                  <a:pt x="3152249" y="263468"/>
                  <a:pt x="3164925" y="220573"/>
                  <a:pt x="3190277" y="188054"/>
                </a:cubicBezTo>
                <a:cubicBezTo>
                  <a:pt x="3215629" y="155535"/>
                  <a:pt x="3249806" y="139276"/>
                  <a:pt x="3292808" y="139276"/>
                </a:cubicBezTo>
                <a:close/>
                <a:moveTo>
                  <a:pt x="2943797" y="139276"/>
                </a:moveTo>
                <a:cubicBezTo>
                  <a:pt x="2990650" y="139276"/>
                  <a:pt x="3028891" y="153610"/>
                  <a:pt x="3058522" y="182278"/>
                </a:cubicBezTo>
                <a:cubicBezTo>
                  <a:pt x="3088153" y="210946"/>
                  <a:pt x="3104680" y="249883"/>
                  <a:pt x="3108103" y="299089"/>
                </a:cubicBezTo>
                <a:lnTo>
                  <a:pt x="3108745" y="322836"/>
                </a:lnTo>
                <a:cubicBezTo>
                  <a:pt x="3108745" y="376108"/>
                  <a:pt x="3093876" y="418842"/>
                  <a:pt x="3064138" y="451040"/>
                </a:cubicBezTo>
                <a:cubicBezTo>
                  <a:pt x="3034400" y="483238"/>
                  <a:pt x="2994501" y="499337"/>
                  <a:pt x="2944438" y="499337"/>
                </a:cubicBezTo>
                <a:cubicBezTo>
                  <a:pt x="2894376" y="499337"/>
                  <a:pt x="2854423" y="483292"/>
                  <a:pt x="2824578" y="451201"/>
                </a:cubicBezTo>
                <a:cubicBezTo>
                  <a:pt x="2794734" y="419110"/>
                  <a:pt x="2779811" y="375466"/>
                  <a:pt x="2779811" y="320269"/>
                </a:cubicBezTo>
                <a:lnTo>
                  <a:pt x="2779811" y="316097"/>
                </a:lnTo>
                <a:cubicBezTo>
                  <a:pt x="2779811" y="281653"/>
                  <a:pt x="2786443" y="250953"/>
                  <a:pt x="2799708" y="223996"/>
                </a:cubicBezTo>
                <a:cubicBezTo>
                  <a:pt x="2812972" y="197040"/>
                  <a:pt x="2832066" y="176180"/>
                  <a:pt x="2856990" y="161418"/>
                </a:cubicBezTo>
                <a:cubicBezTo>
                  <a:pt x="2881914" y="146657"/>
                  <a:pt x="2910850" y="139276"/>
                  <a:pt x="2943797" y="139276"/>
                </a:cubicBezTo>
                <a:close/>
                <a:moveTo>
                  <a:pt x="2400872" y="139276"/>
                </a:moveTo>
                <a:cubicBezTo>
                  <a:pt x="2447725" y="139276"/>
                  <a:pt x="2485966" y="153610"/>
                  <a:pt x="2515597" y="182278"/>
                </a:cubicBezTo>
                <a:cubicBezTo>
                  <a:pt x="2545228" y="210946"/>
                  <a:pt x="2561755" y="249883"/>
                  <a:pt x="2565178" y="299089"/>
                </a:cubicBezTo>
                <a:lnTo>
                  <a:pt x="2565820" y="322836"/>
                </a:lnTo>
                <a:cubicBezTo>
                  <a:pt x="2565820" y="376108"/>
                  <a:pt x="2550951" y="418842"/>
                  <a:pt x="2521213" y="451040"/>
                </a:cubicBezTo>
                <a:cubicBezTo>
                  <a:pt x="2491475" y="483238"/>
                  <a:pt x="2451576" y="499337"/>
                  <a:pt x="2401513" y="499337"/>
                </a:cubicBezTo>
                <a:cubicBezTo>
                  <a:pt x="2351451" y="499337"/>
                  <a:pt x="2311498" y="483292"/>
                  <a:pt x="2281653" y="451201"/>
                </a:cubicBezTo>
                <a:cubicBezTo>
                  <a:pt x="2251809" y="419110"/>
                  <a:pt x="2236886" y="375466"/>
                  <a:pt x="2236886" y="320269"/>
                </a:cubicBezTo>
                <a:lnTo>
                  <a:pt x="2236886" y="316097"/>
                </a:lnTo>
                <a:cubicBezTo>
                  <a:pt x="2236886" y="281653"/>
                  <a:pt x="2243518" y="250953"/>
                  <a:pt x="2256783" y="223996"/>
                </a:cubicBezTo>
                <a:cubicBezTo>
                  <a:pt x="2270047" y="197040"/>
                  <a:pt x="2289141" y="176180"/>
                  <a:pt x="2314065" y="161418"/>
                </a:cubicBezTo>
                <a:cubicBezTo>
                  <a:pt x="2338989" y="146657"/>
                  <a:pt x="2367925" y="139276"/>
                  <a:pt x="2400872" y="139276"/>
                </a:cubicBezTo>
                <a:close/>
                <a:moveTo>
                  <a:pt x="1657922" y="139276"/>
                </a:moveTo>
                <a:cubicBezTo>
                  <a:pt x="1704775" y="139276"/>
                  <a:pt x="1743016" y="153610"/>
                  <a:pt x="1772647" y="182278"/>
                </a:cubicBezTo>
                <a:cubicBezTo>
                  <a:pt x="1802278" y="210946"/>
                  <a:pt x="1818805" y="249883"/>
                  <a:pt x="1822228" y="299089"/>
                </a:cubicBezTo>
                <a:lnTo>
                  <a:pt x="1822870" y="322836"/>
                </a:lnTo>
                <a:cubicBezTo>
                  <a:pt x="1822870" y="376108"/>
                  <a:pt x="1808001" y="418842"/>
                  <a:pt x="1778263" y="451040"/>
                </a:cubicBezTo>
                <a:cubicBezTo>
                  <a:pt x="1748525" y="483238"/>
                  <a:pt x="1708626" y="499337"/>
                  <a:pt x="1658564" y="499337"/>
                </a:cubicBezTo>
                <a:cubicBezTo>
                  <a:pt x="1608501" y="499337"/>
                  <a:pt x="1568548" y="483292"/>
                  <a:pt x="1538703" y="451201"/>
                </a:cubicBezTo>
                <a:cubicBezTo>
                  <a:pt x="1508859" y="419110"/>
                  <a:pt x="1493936" y="375466"/>
                  <a:pt x="1493936" y="320269"/>
                </a:cubicBezTo>
                <a:lnTo>
                  <a:pt x="1493936" y="316097"/>
                </a:lnTo>
                <a:cubicBezTo>
                  <a:pt x="1493936" y="281653"/>
                  <a:pt x="1500569" y="250953"/>
                  <a:pt x="1513833" y="223996"/>
                </a:cubicBezTo>
                <a:cubicBezTo>
                  <a:pt x="1527097" y="197040"/>
                  <a:pt x="1546191" y="176180"/>
                  <a:pt x="1571115" y="161418"/>
                </a:cubicBezTo>
                <a:cubicBezTo>
                  <a:pt x="1596039" y="146657"/>
                  <a:pt x="1624975" y="139276"/>
                  <a:pt x="1657922" y="139276"/>
                </a:cubicBezTo>
                <a:close/>
                <a:moveTo>
                  <a:pt x="714947" y="139276"/>
                </a:moveTo>
                <a:cubicBezTo>
                  <a:pt x="762441" y="139276"/>
                  <a:pt x="799828" y="154251"/>
                  <a:pt x="827105" y="184203"/>
                </a:cubicBezTo>
                <a:cubicBezTo>
                  <a:pt x="854382" y="214155"/>
                  <a:pt x="868021" y="256622"/>
                  <a:pt x="868021" y="311605"/>
                </a:cubicBezTo>
                <a:lnTo>
                  <a:pt x="868021" y="349472"/>
                </a:lnTo>
                <a:lnTo>
                  <a:pt x="646914" y="349472"/>
                </a:lnTo>
                <a:cubicBezTo>
                  <a:pt x="649909" y="372150"/>
                  <a:pt x="658948" y="390335"/>
                  <a:pt x="674031" y="404027"/>
                </a:cubicBezTo>
                <a:cubicBezTo>
                  <a:pt x="689113" y="417719"/>
                  <a:pt x="708208" y="424565"/>
                  <a:pt x="731313" y="424565"/>
                </a:cubicBezTo>
                <a:cubicBezTo>
                  <a:pt x="767041" y="424565"/>
                  <a:pt x="794960" y="411622"/>
                  <a:pt x="815071" y="385735"/>
                </a:cubicBezTo>
                <a:lnTo>
                  <a:pt x="860640" y="436760"/>
                </a:lnTo>
                <a:cubicBezTo>
                  <a:pt x="846734" y="456442"/>
                  <a:pt x="827907" y="471793"/>
                  <a:pt x="804160" y="482811"/>
                </a:cubicBezTo>
                <a:cubicBezTo>
                  <a:pt x="780412" y="493828"/>
                  <a:pt x="754098" y="499337"/>
                  <a:pt x="725216" y="499337"/>
                </a:cubicBezTo>
                <a:cubicBezTo>
                  <a:pt x="674298" y="499337"/>
                  <a:pt x="632847" y="483720"/>
                  <a:pt x="600863" y="452484"/>
                </a:cubicBezTo>
                <a:cubicBezTo>
                  <a:pt x="568879" y="421249"/>
                  <a:pt x="552887" y="379638"/>
                  <a:pt x="552887" y="327650"/>
                </a:cubicBezTo>
                <a:lnTo>
                  <a:pt x="552887" y="318665"/>
                </a:lnTo>
                <a:cubicBezTo>
                  <a:pt x="552887" y="283792"/>
                  <a:pt x="559626" y="252611"/>
                  <a:pt x="573104" y="225119"/>
                </a:cubicBezTo>
                <a:cubicBezTo>
                  <a:pt x="586582" y="197628"/>
                  <a:pt x="605677" y="176448"/>
                  <a:pt x="630387" y="161579"/>
                </a:cubicBezTo>
                <a:cubicBezTo>
                  <a:pt x="655097" y="146710"/>
                  <a:pt x="683284" y="139276"/>
                  <a:pt x="714947" y="139276"/>
                </a:cubicBezTo>
                <a:close/>
                <a:moveTo>
                  <a:pt x="936119" y="60332"/>
                </a:moveTo>
                <a:lnTo>
                  <a:pt x="1028862" y="60332"/>
                </a:lnTo>
                <a:lnTo>
                  <a:pt x="1028862" y="145694"/>
                </a:lnTo>
                <a:lnTo>
                  <a:pt x="1088231" y="145694"/>
                </a:lnTo>
                <a:lnTo>
                  <a:pt x="1088231" y="213727"/>
                </a:lnTo>
                <a:lnTo>
                  <a:pt x="1028862" y="213727"/>
                </a:lnTo>
                <a:lnTo>
                  <a:pt x="1028862" y="387019"/>
                </a:lnTo>
                <a:cubicBezTo>
                  <a:pt x="1028862" y="399855"/>
                  <a:pt x="1031323" y="409055"/>
                  <a:pt x="1036243" y="414617"/>
                </a:cubicBezTo>
                <a:cubicBezTo>
                  <a:pt x="1041164" y="420179"/>
                  <a:pt x="1050577" y="422961"/>
                  <a:pt x="1064483" y="422961"/>
                </a:cubicBezTo>
                <a:cubicBezTo>
                  <a:pt x="1074753" y="422961"/>
                  <a:pt x="1083845" y="422212"/>
                  <a:pt x="1091761" y="420714"/>
                </a:cubicBezTo>
                <a:lnTo>
                  <a:pt x="1091761" y="490994"/>
                </a:lnTo>
                <a:cubicBezTo>
                  <a:pt x="1073576" y="496556"/>
                  <a:pt x="1054856" y="499337"/>
                  <a:pt x="1035602" y="499337"/>
                </a:cubicBezTo>
                <a:cubicBezTo>
                  <a:pt x="970564" y="499337"/>
                  <a:pt x="937403" y="466498"/>
                  <a:pt x="936119" y="400818"/>
                </a:cubicBezTo>
                <a:lnTo>
                  <a:pt x="936119" y="213727"/>
                </a:lnTo>
                <a:lnTo>
                  <a:pt x="885415" y="213727"/>
                </a:lnTo>
                <a:lnTo>
                  <a:pt x="885415" y="145694"/>
                </a:lnTo>
                <a:lnTo>
                  <a:pt x="936119" y="145694"/>
                </a:lnTo>
                <a:close/>
                <a:moveTo>
                  <a:pt x="0" y="25673"/>
                </a:moveTo>
                <a:lnTo>
                  <a:pt x="125797" y="25673"/>
                </a:lnTo>
                <a:lnTo>
                  <a:pt x="245817" y="364555"/>
                </a:lnTo>
                <a:lnTo>
                  <a:pt x="365196" y="25673"/>
                </a:lnTo>
                <a:lnTo>
                  <a:pt x="491635" y="25673"/>
                </a:lnTo>
                <a:lnTo>
                  <a:pt x="491635" y="492919"/>
                </a:lnTo>
                <a:lnTo>
                  <a:pt x="395041" y="492919"/>
                </a:lnTo>
                <a:lnTo>
                  <a:pt x="395041" y="365197"/>
                </a:lnTo>
                <a:lnTo>
                  <a:pt x="404668" y="144731"/>
                </a:lnTo>
                <a:lnTo>
                  <a:pt x="278550" y="492919"/>
                </a:lnTo>
                <a:lnTo>
                  <a:pt x="212443" y="492919"/>
                </a:lnTo>
                <a:lnTo>
                  <a:pt x="86646" y="145052"/>
                </a:lnTo>
                <a:lnTo>
                  <a:pt x="96273" y="365197"/>
                </a:lnTo>
                <a:lnTo>
                  <a:pt x="96273" y="492919"/>
                </a:lnTo>
                <a:lnTo>
                  <a:pt x="0" y="492919"/>
                </a:lnTo>
                <a:close/>
                <a:moveTo>
                  <a:pt x="2627616" y="0"/>
                </a:moveTo>
                <a:lnTo>
                  <a:pt x="2720680" y="0"/>
                </a:lnTo>
                <a:lnTo>
                  <a:pt x="2720680" y="492919"/>
                </a:lnTo>
                <a:lnTo>
                  <a:pt x="2627616" y="492919"/>
                </a:lnTo>
                <a:close/>
                <a:moveTo>
                  <a:pt x="2085235" y="0"/>
                </a:moveTo>
                <a:lnTo>
                  <a:pt x="2178299" y="0"/>
                </a:lnTo>
                <a:lnTo>
                  <a:pt x="2178299" y="492919"/>
                </a:lnTo>
                <a:lnTo>
                  <a:pt x="2094541" y="492919"/>
                </a:lnTo>
                <a:lnTo>
                  <a:pt x="2090049" y="456014"/>
                </a:lnTo>
                <a:cubicBezTo>
                  <a:pt x="2066943" y="484896"/>
                  <a:pt x="2037205" y="499337"/>
                  <a:pt x="2000836" y="499337"/>
                </a:cubicBezTo>
                <a:cubicBezTo>
                  <a:pt x="1959973" y="499337"/>
                  <a:pt x="1927187" y="483238"/>
                  <a:pt x="1902477" y="451040"/>
                </a:cubicBezTo>
                <a:cubicBezTo>
                  <a:pt x="1877766" y="418842"/>
                  <a:pt x="1865411" y="374075"/>
                  <a:pt x="1865411" y="316739"/>
                </a:cubicBezTo>
                <a:cubicBezTo>
                  <a:pt x="1865411" y="262612"/>
                  <a:pt x="1877552" y="219503"/>
                  <a:pt x="1901835" y="187412"/>
                </a:cubicBezTo>
                <a:cubicBezTo>
                  <a:pt x="1926117" y="155321"/>
                  <a:pt x="1959331" y="139276"/>
                  <a:pt x="2001477" y="139276"/>
                </a:cubicBezTo>
                <a:cubicBezTo>
                  <a:pt x="2035280" y="139276"/>
                  <a:pt x="2063199" y="151898"/>
                  <a:pt x="2085235" y="177143"/>
                </a:cubicBezTo>
                <a:close/>
                <a:moveTo>
                  <a:pt x="1134656" y="0"/>
                </a:moveTo>
                <a:lnTo>
                  <a:pt x="1227399" y="0"/>
                </a:lnTo>
                <a:lnTo>
                  <a:pt x="1227399" y="183561"/>
                </a:lnTo>
                <a:cubicBezTo>
                  <a:pt x="1252002" y="154037"/>
                  <a:pt x="1282917" y="139276"/>
                  <a:pt x="1320142" y="139276"/>
                </a:cubicBezTo>
                <a:cubicBezTo>
                  <a:pt x="1395449" y="139276"/>
                  <a:pt x="1433638" y="183026"/>
                  <a:pt x="1434707" y="270528"/>
                </a:cubicBezTo>
                <a:lnTo>
                  <a:pt x="1434707" y="492919"/>
                </a:lnTo>
                <a:lnTo>
                  <a:pt x="1341964" y="492919"/>
                </a:lnTo>
                <a:lnTo>
                  <a:pt x="1341964" y="273095"/>
                </a:lnTo>
                <a:cubicBezTo>
                  <a:pt x="1341964" y="253199"/>
                  <a:pt x="1337686" y="238491"/>
                  <a:pt x="1329128" y="228970"/>
                </a:cubicBezTo>
                <a:cubicBezTo>
                  <a:pt x="1320570" y="219450"/>
                  <a:pt x="1306343" y="214690"/>
                  <a:pt x="1286447" y="214690"/>
                </a:cubicBezTo>
                <a:cubicBezTo>
                  <a:pt x="1259276" y="214690"/>
                  <a:pt x="1239594" y="225173"/>
                  <a:pt x="1227399" y="246139"/>
                </a:cubicBezTo>
                <a:lnTo>
                  <a:pt x="1227399" y="492919"/>
                </a:lnTo>
                <a:lnTo>
                  <a:pt x="1134656" y="49291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2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4405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7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49D5264D-75AF-4D32-B147-F49014A70B58}"/>
              </a:ext>
            </a:extLst>
          </p:cNvPr>
          <p:cNvSpPr txBox="1">
            <a:spLocks/>
          </p:cNvSpPr>
          <p:nvPr/>
        </p:nvSpPr>
        <p:spPr>
          <a:xfrm>
            <a:off x="1353820" y="2049445"/>
            <a:ext cx="9484360" cy="3362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indent="-457200">
              <a:buClr>
                <a:schemeClr val="bg1"/>
              </a:buClr>
              <a:buSzPct val="42000"/>
            </a:pPr>
            <a:r>
              <a:rPr lang="en-US" sz="3000" dirty="0">
                <a:solidFill>
                  <a:schemeClr val="bg1"/>
                </a:solidFill>
                <a:latin typeface="+mn-lt"/>
                <a:ea typeface="Roboto" panose="02000000000000000000" pitchFamily="2" charset="0"/>
              </a:rPr>
              <a:t>Searching for Idea</a:t>
            </a:r>
          </a:p>
          <a:p>
            <a:pPr indent="-457200">
              <a:buClr>
                <a:schemeClr val="bg1"/>
              </a:buClr>
              <a:buSzPct val="42000"/>
            </a:pPr>
            <a:r>
              <a:rPr lang="en-US" sz="3000" dirty="0">
                <a:solidFill>
                  <a:schemeClr val="bg1"/>
                </a:solidFill>
                <a:latin typeface="+mn-lt"/>
                <a:ea typeface="Roboto" panose="02000000000000000000" pitchFamily="2" charset="0"/>
              </a:rPr>
              <a:t>Agreed with idea</a:t>
            </a:r>
          </a:p>
          <a:p>
            <a:pPr indent="-457200">
              <a:buClr>
                <a:schemeClr val="bg1"/>
              </a:buClr>
              <a:buSzPct val="42000"/>
            </a:pPr>
            <a:r>
              <a:rPr lang="en-US" sz="3000" dirty="0">
                <a:solidFill>
                  <a:schemeClr val="bg1"/>
                </a:solidFill>
                <a:latin typeface="+mn-lt"/>
                <a:ea typeface="Roboto" panose="02000000000000000000" pitchFamily="2" charset="0"/>
              </a:rPr>
              <a:t>Sketching with </a:t>
            </a:r>
            <a:r>
              <a:rPr lang="en-US" sz="3000" dirty="0" err="1">
                <a:solidFill>
                  <a:schemeClr val="bg1"/>
                </a:solidFill>
                <a:latin typeface="+mn-lt"/>
                <a:ea typeface="Roboto" panose="02000000000000000000" pitchFamily="2" charset="0"/>
              </a:rPr>
              <a:t>Tinkercad</a:t>
            </a:r>
            <a:endParaRPr lang="en-US" sz="3000" dirty="0">
              <a:solidFill>
                <a:schemeClr val="bg1"/>
              </a:solidFill>
              <a:latin typeface="+mn-lt"/>
              <a:ea typeface="Roboto" panose="02000000000000000000" pitchFamily="2" charset="0"/>
            </a:endParaRPr>
          </a:p>
          <a:p>
            <a:pPr indent="-457200">
              <a:buClr>
                <a:schemeClr val="bg1"/>
              </a:buClr>
              <a:buSzPct val="42000"/>
            </a:pPr>
            <a:r>
              <a:rPr lang="en-US" sz="3000" dirty="0">
                <a:solidFill>
                  <a:schemeClr val="bg1"/>
                </a:solidFill>
                <a:latin typeface="+mn-lt"/>
                <a:ea typeface="Roboto" panose="02000000000000000000" pitchFamily="2" charset="0"/>
              </a:rPr>
              <a:t>Buying materials</a:t>
            </a:r>
          </a:p>
          <a:p>
            <a:pPr indent="-457200">
              <a:buClr>
                <a:schemeClr val="bg1"/>
              </a:buClr>
              <a:buSzPct val="42000"/>
            </a:pPr>
            <a:r>
              <a:rPr lang="en-US" sz="3000" dirty="0">
                <a:solidFill>
                  <a:schemeClr val="bg1"/>
                </a:solidFill>
                <a:latin typeface="+mn-lt"/>
                <a:ea typeface="Roboto" panose="02000000000000000000" pitchFamily="2" charset="0"/>
              </a:rPr>
              <a:t>Building machine</a:t>
            </a:r>
          </a:p>
          <a:p>
            <a:pPr indent="-457200">
              <a:buClr>
                <a:schemeClr val="bg1"/>
              </a:buClr>
              <a:buSzPct val="42000"/>
            </a:pPr>
            <a:r>
              <a:rPr lang="en-US" sz="3000" dirty="0">
                <a:solidFill>
                  <a:schemeClr val="bg1"/>
                </a:solidFill>
                <a:latin typeface="+mn-lt"/>
                <a:ea typeface="Roboto" panose="02000000000000000000" pitchFamily="2" charset="0"/>
              </a:rPr>
              <a:t>Writing the Arduino software and code for programming</a:t>
            </a:r>
          </a:p>
          <a:p>
            <a:pPr indent="-457200">
              <a:buClr>
                <a:schemeClr val="bg1"/>
              </a:buClr>
              <a:buSzPct val="42000"/>
            </a:pPr>
            <a:r>
              <a:rPr lang="en-US" sz="3000" dirty="0">
                <a:solidFill>
                  <a:schemeClr val="bg1"/>
                </a:solidFill>
                <a:latin typeface="+mn-lt"/>
                <a:ea typeface="Roboto" panose="02000000000000000000" pitchFamily="2" charset="0"/>
              </a:rPr>
              <a:t>Setting for use</a:t>
            </a:r>
            <a:endParaRPr lang="en-US" sz="3000" dirty="0">
              <a:solidFill>
                <a:schemeClr val="bg1"/>
              </a:solidFill>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E45C2F5C-8301-49B2-B93E-8F5497EE2236}"/>
              </a:ext>
            </a:extLst>
          </p:cNvPr>
          <p:cNvSpPr txBox="1"/>
          <p:nvPr/>
        </p:nvSpPr>
        <p:spPr>
          <a:xfrm>
            <a:off x="1992509" y="416839"/>
            <a:ext cx="8206982" cy="548743"/>
          </a:xfrm>
          <a:custGeom>
            <a:avLst/>
            <a:gdLst/>
            <a:ahLst/>
            <a:cxnLst/>
            <a:rect l="l" t="t" r="r" b="b"/>
            <a:pathLst>
              <a:path w="8206982" h="548743">
                <a:moveTo>
                  <a:pt x="6890998" y="341770"/>
                </a:moveTo>
                <a:cubicBezTo>
                  <a:pt x="6844572" y="341770"/>
                  <a:pt x="6819862" y="357816"/>
                  <a:pt x="6816868" y="389907"/>
                </a:cubicBezTo>
                <a:lnTo>
                  <a:pt x="6816546" y="395362"/>
                </a:lnTo>
                <a:cubicBezTo>
                  <a:pt x="6816546" y="406915"/>
                  <a:pt x="6820611" y="416435"/>
                  <a:pt x="6828741" y="423923"/>
                </a:cubicBezTo>
                <a:cubicBezTo>
                  <a:pt x="6836870" y="431411"/>
                  <a:pt x="6847996" y="435155"/>
                  <a:pt x="6862116" y="435155"/>
                </a:cubicBezTo>
                <a:cubicBezTo>
                  <a:pt x="6875808" y="435155"/>
                  <a:pt x="6888430" y="432106"/>
                  <a:pt x="6899983" y="426009"/>
                </a:cubicBezTo>
                <a:cubicBezTo>
                  <a:pt x="6911536" y="419912"/>
                  <a:pt x="6920094" y="411729"/>
                  <a:pt x="6925656" y="401459"/>
                </a:cubicBezTo>
                <a:lnTo>
                  <a:pt x="6925656" y="341770"/>
                </a:lnTo>
                <a:close/>
                <a:moveTo>
                  <a:pt x="4404331" y="221429"/>
                </a:moveTo>
                <a:cubicBezTo>
                  <a:pt x="4375235" y="221429"/>
                  <a:pt x="4355232" y="232553"/>
                  <a:pt x="4344321" y="254803"/>
                </a:cubicBezTo>
                <a:lnTo>
                  <a:pt x="4344321" y="396967"/>
                </a:lnTo>
                <a:cubicBezTo>
                  <a:pt x="4355660" y="419858"/>
                  <a:pt x="4375877" y="431304"/>
                  <a:pt x="4404973" y="431304"/>
                </a:cubicBezTo>
                <a:cubicBezTo>
                  <a:pt x="4449259" y="431304"/>
                  <a:pt x="4471401" y="395041"/>
                  <a:pt x="4471401" y="322515"/>
                </a:cubicBezTo>
                <a:cubicBezTo>
                  <a:pt x="4471401" y="290210"/>
                  <a:pt x="4465678" y="265286"/>
                  <a:pt x="4454233" y="247743"/>
                </a:cubicBezTo>
                <a:cubicBezTo>
                  <a:pt x="4442787" y="230200"/>
                  <a:pt x="4426153" y="221429"/>
                  <a:pt x="4404331" y="221429"/>
                </a:cubicBezTo>
                <a:close/>
                <a:moveTo>
                  <a:pt x="7677722" y="220787"/>
                </a:moveTo>
                <a:cubicBezTo>
                  <a:pt x="7655044" y="220787"/>
                  <a:pt x="7637501" y="229625"/>
                  <a:pt x="7625092" y="247302"/>
                </a:cubicBezTo>
                <a:cubicBezTo>
                  <a:pt x="7612684" y="264979"/>
                  <a:pt x="7606480" y="292351"/>
                  <a:pt x="7606480" y="329420"/>
                </a:cubicBezTo>
                <a:cubicBezTo>
                  <a:pt x="7606480" y="362417"/>
                  <a:pt x="7612684" y="387647"/>
                  <a:pt x="7625092" y="405110"/>
                </a:cubicBezTo>
                <a:cubicBezTo>
                  <a:pt x="7637501" y="422573"/>
                  <a:pt x="7655258" y="431304"/>
                  <a:pt x="7678364" y="431304"/>
                </a:cubicBezTo>
                <a:cubicBezTo>
                  <a:pt x="7700828" y="431304"/>
                  <a:pt x="7718370" y="422680"/>
                  <a:pt x="7730993" y="405431"/>
                </a:cubicBezTo>
                <a:cubicBezTo>
                  <a:pt x="7743616" y="388182"/>
                  <a:pt x="7749926" y="360595"/>
                  <a:pt x="7749926" y="322671"/>
                </a:cubicBezTo>
                <a:cubicBezTo>
                  <a:pt x="7749926" y="290316"/>
                  <a:pt x="7743616" y="265246"/>
                  <a:pt x="7730993" y="247462"/>
                </a:cubicBezTo>
                <a:cubicBezTo>
                  <a:pt x="7718370" y="229679"/>
                  <a:pt x="7700614" y="220787"/>
                  <a:pt x="7677722" y="220787"/>
                </a:cubicBezTo>
                <a:close/>
                <a:moveTo>
                  <a:pt x="5905751" y="220787"/>
                </a:moveTo>
                <a:cubicBezTo>
                  <a:pt x="5887352" y="220787"/>
                  <a:pt x="5872430" y="227019"/>
                  <a:pt x="5860984" y="239482"/>
                </a:cubicBezTo>
                <a:cubicBezTo>
                  <a:pt x="5849538" y="251946"/>
                  <a:pt x="5842211" y="269782"/>
                  <a:pt x="5839002" y="292992"/>
                </a:cubicBezTo>
                <a:lnTo>
                  <a:pt x="5968008" y="292992"/>
                </a:lnTo>
                <a:lnTo>
                  <a:pt x="5968008" y="285576"/>
                </a:lnTo>
                <a:cubicBezTo>
                  <a:pt x="5967580" y="264947"/>
                  <a:pt x="5962017" y="248992"/>
                  <a:pt x="5951320" y="237710"/>
                </a:cubicBezTo>
                <a:cubicBezTo>
                  <a:pt x="5940623" y="226428"/>
                  <a:pt x="5925434" y="220787"/>
                  <a:pt x="5905751" y="220787"/>
                </a:cubicBezTo>
                <a:close/>
                <a:moveTo>
                  <a:pt x="4962776" y="220787"/>
                </a:moveTo>
                <a:cubicBezTo>
                  <a:pt x="4944377" y="220787"/>
                  <a:pt x="4929455" y="227019"/>
                  <a:pt x="4918009" y="239482"/>
                </a:cubicBezTo>
                <a:cubicBezTo>
                  <a:pt x="4906563" y="251946"/>
                  <a:pt x="4899236" y="269782"/>
                  <a:pt x="4896027" y="292992"/>
                </a:cubicBezTo>
                <a:lnTo>
                  <a:pt x="5025033" y="292992"/>
                </a:lnTo>
                <a:lnTo>
                  <a:pt x="5025033" y="285576"/>
                </a:lnTo>
                <a:cubicBezTo>
                  <a:pt x="5024605" y="264947"/>
                  <a:pt x="5019042" y="248992"/>
                  <a:pt x="5008345" y="237710"/>
                </a:cubicBezTo>
                <a:cubicBezTo>
                  <a:pt x="4997648" y="226428"/>
                  <a:pt x="4982459" y="220787"/>
                  <a:pt x="4962776" y="220787"/>
                </a:cubicBezTo>
                <a:close/>
                <a:moveTo>
                  <a:pt x="2829497" y="220787"/>
                </a:moveTo>
                <a:cubicBezTo>
                  <a:pt x="2806819" y="220787"/>
                  <a:pt x="2789276" y="229625"/>
                  <a:pt x="2776868" y="247302"/>
                </a:cubicBezTo>
                <a:cubicBezTo>
                  <a:pt x="2764459" y="264979"/>
                  <a:pt x="2758255" y="292351"/>
                  <a:pt x="2758255" y="329420"/>
                </a:cubicBezTo>
                <a:cubicBezTo>
                  <a:pt x="2758255" y="362417"/>
                  <a:pt x="2764459" y="387647"/>
                  <a:pt x="2776868" y="405110"/>
                </a:cubicBezTo>
                <a:cubicBezTo>
                  <a:pt x="2789276" y="422573"/>
                  <a:pt x="2807034" y="431304"/>
                  <a:pt x="2830139" y="431304"/>
                </a:cubicBezTo>
                <a:cubicBezTo>
                  <a:pt x="2852603" y="431304"/>
                  <a:pt x="2870146" y="422680"/>
                  <a:pt x="2882768" y="405431"/>
                </a:cubicBezTo>
                <a:cubicBezTo>
                  <a:pt x="2895391" y="388182"/>
                  <a:pt x="2901702" y="360595"/>
                  <a:pt x="2901702" y="322671"/>
                </a:cubicBezTo>
                <a:cubicBezTo>
                  <a:pt x="2901702" y="290316"/>
                  <a:pt x="2895391" y="265246"/>
                  <a:pt x="2882768" y="247462"/>
                </a:cubicBezTo>
                <a:cubicBezTo>
                  <a:pt x="2870146" y="229679"/>
                  <a:pt x="2852389" y="220787"/>
                  <a:pt x="2829497" y="220787"/>
                </a:cubicBezTo>
                <a:close/>
                <a:moveTo>
                  <a:pt x="1562351" y="220787"/>
                </a:moveTo>
                <a:cubicBezTo>
                  <a:pt x="1543953" y="220787"/>
                  <a:pt x="1529030" y="227019"/>
                  <a:pt x="1517584" y="239482"/>
                </a:cubicBezTo>
                <a:cubicBezTo>
                  <a:pt x="1506139" y="251946"/>
                  <a:pt x="1498811" y="269782"/>
                  <a:pt x="1495602" y="292992"/>
                </a:cubicBezTo>
                <a:lnTo>
                  <a:pt x="1624608" y="292992"/>
                </a:lnTo>
                <a:lnTo>
                  <a:pt x="1624608" y="285576"/>
                </a:lnTo>
                <a:cubicBezTo>
                  <a:pt x="1624180" y="264947"/>
                  <a:pt x="1618618" y="248992"/>
                  <a:pt x="1607921" y="237710"/>
                </a:cubicBezTo>
                <a:cubicBezTo>
                  <a:pt x="1597224" y="226428"/>
                  <a:pt x="1582034" y="220787"/>
                  <a:pt x="1562351" y="220787"/>
                </a:cubicBezTo>
                <a:close/>
                <a:moveTo>
                  <a:pt x="829247" y="220787"/>
                </a:moveTo>
                <a:cubicBezTo>
                  <a:pt x="806570" y="220787"/>
                  <a:pt x="789027" y="229625"/>
                  <a:pt x="776618" y="247302"/>
                </a:cubicBezTo>
                <a:cubicBezTo>
                  <a:pt x="764210" y="264979"/>
                  <a:pt x="758005" y="292351"/>
                  <a:pt x="758005" y="329420"/>
                </a:cubicBezTo>
                <a:cubicBezTo>
                  <a:pt x="758005" y="362417"/>
                  <a:pt x="764210" y="387647"/>
                  <a:pt x="776618" y="405110"/>
                </a:cubicBezTo>
                <a:cubicBezTo>
                  <a:pt x="789027" y="422573"/>
                  <a:pt x="806784" y="431304"/>
                  <a:pt x="829889" y="431304"/>
                </a:cubicBezTo>
                <a:cubicBezTo>
                  <a:pt x="852353" y="431304"/>
                  <a:pt x="869896" y="422680"/>
                  <a:pt x="882519" y="405431"/>
                </a:cubicBezTo>
                <a:cubicBezTo>
                  <a:pt x="895141" y="388182"/>
                  <a:pt x="901452" y="360595"/>
                  <a:pt x="901452" y="322671"/>
                </a:cubicBezTo>
                <a:cubicBezTo>
                  <a:pt x="901452" y="290316"/>
                  <a:pt x="895141" y="265246"/>
                  <a:pt x="882519" y="247462"/>
                </a:cubicBezTo>
                <a:cubicBezTo>
                  <a:pt x="869896" y="229679"/>
                  <a:pt x="852139" y="220787"/>
                  <a:pt x="829247" y="220787"/>
                </a:cubicBezTo>
                <a:close/>
                <a:moveTo>
                  <a:pt x="7342491" y="152433"/>
                </a:moveTo>
                <a:lnTo>
                  <a:pt x="7435555" y="152433"/>
                </a:lnTo>
                <a:lnTo>
                  <a:pt x="7435555" y="499658"/>
                </a:lnTo>
                <a:lnTo>
                  <a:pt x="7342491" y="499658"/>
                </a:lnTo>
                <a:close/>
                <a:moveTo>
                  <a:pt x="3494391" y="152433"/>
                </a:moveTo>
                <a:lnTo>
                  <a:pt x="3587455" y="152433"/>
                </a:lnTo>
                <a:lnTo>
                  <a:pt x="3587455" y="499658"/>
                </a:lnTo>
                <a:lnTo>
                  <a:pt x="3494391" y="499658"/>
                </a:lnTo>
                <a:close/>
                <a:moveTo>
                  <a:pt x="8097231" y="146015"/>
                </a:moveTo>
                <a:cubicBezTo>
                  <a:pt x="8134029" y="146015"/>
                  <a:pt x="8161413" y="156819"/>
                  <a:pt x="8179384" y="178426"/>
                </a:cubicBezTo>
                <a:cubicBezTo>
                  <a:pt x="8197355" y="200034"/>
                  <a:pt x="8206555" y="232339"/>
                  <a:pt x="8206982" y="275342"/>
                </a:cubicBezTo>
                <a:lnTo>
                  <a:pt x="8206982" y="499658"/>
                </a:lnTo>
                <a:lnTo>
                  <a:pt x="8114239" y="499658"/>
                </a:lnTo>
                <a:lnTo>
                  <a:pt x="8114239" y="277588"/>
                </a:lnTo>
                <a:cubicBezTo>
                  <a:pt x="8114239" y="257905"/>
                  <a:pt x="8109960" y="243625"/>
                  <a:pt x="8101403" y="234746"/>
                </a:cubicBezTo>
                <a:cubicBezTo>
                  <a:pt x="8092845" y="225868"/>
                  <a:pt x="8078618" y="221429"/>
                  <a:pt x="8058722" y="221429"/>
                </a:cubicBezTo>
                <a:cubicBezTo>
                  <a:pt x="8032621" y="221429"/>
                  <a:pt x="8013045" y="232553"/>
                  <a:pt x="7999995" y="254803"/>
                </a:cubicBezTo>
                <a:lnTo>
                  <a:pt x="7999995" y="499658"/>
                </a:lnTo>
                <a:lnTo>
                  <a:pt x="7907252" y="499658"/>
                </a:lnTo>
                <a:lnTo>
                  <a:pt x="7907252" y="152433"/>
                </a:lnTo>
                <a:lnTo>
                  <a:pt x="7994540" y="152433"/>
                </a:lnTo>
                <a:lnTo>
                  <a:pt x="7997428" y="192547"/>
                </a:lnTo>
                <a:cubicBezTo>
                  <a:pt x="8022245" y="161525"/>
                  <a:pt x="8055513" y="146015"/>
                  <a:pt x="8097231" y="146015"/>
                </a:cubicBezTo>
                <a:close/>
                <a:moveTo>
                  <a:pt x="7677722" y="146015"/>
                </a:moveTo>
                <a:cubicBezTo>
                  <a:pt x="7724574" y="146015"/>
                  <a:pt x="7762816" y="160349"/>
                  <a:pt x="7792448" y="189017"/>
                </a:cubicBezTo>
                <a:cubicBezTo>
                  <a:pt x="7822078" y="217685"/>
                  <a:pt x="7838605" y="256622"/>
                  <a:pt x="7842028" y="305828"/>
                </a:cubicBezTo>
                <a:lnTo>
                  <a:pt x="7842670" y="329575"/>
                </a:lnTo>
                <a:cubicBezTo>
                  <a:pt x="7842670" y="382847"/>
                  <a:pt x="7827801" y="425581"/>
                  <a:pt x="7798063" y="457779"/>
                </a:cubicBezTo>
                <a:cubicBezTo>
                  <a:pt x="7768326" y="489977"/>
                  <a:pt x="7728426" y="506076"/>
                  <a:pt x="7678364" y="506076"/>
                </a:cubicBezTo>
                <a:cubicBezTo>
                  <a:pt x="7628302" y="506076"/>
                  <a:pt x="7588348" y="490031"/>
                  <a:pt x="7558504" y="457940"/>
                </a:cubicBezTo>
                <a:cubicBezTo>
                  <a:pt x="7528658" y="425849"/>
                  <a:pt x="7513736" y="382205"/>
                  <a:pt x="7513736" y="327008"/>
                </a:cubicBezTo>
                <a:lnTo>
                  <a:pt x="7513736" y="322836"/>
                </a:lnTo>
                <a:cubicBezTo>
                  <a:pt x="7513736" y="288392"/>
                  <a:pt x="7520368" y="257691"/>
                  <a:pt x="7533633" y="230735"/>
                </a:cubicBezTo>
                <a:cubicBezTo>
                  <a:pt x="7546897" y="203778"/>
                  <a:pt x="7565992" y="182919"/>
                  <a:pt x="7590916" y="168157"/>
                </a:cubicBezTo>
                <a:cubicBezTo>
                  <a:pt x="7615840" y="153395"/>
                  <a:pt x="7644775" y="146015"/>
                  <a:pt x="7677722" y="146015"/>
                </a:cubicBezTo>
                <a:close/>
                <a:moveTo>
                  <a:pt x="6879124" y="146015"/>
                </a:moveTo>
                <a:cubicBezTo>
                  <a:pt x="6921912" y="146015"/>
                  <a:pt x="6955875" y="156765"/>
                  <a:pt x="6981013" y="178266"/>
                </a:cubicBezTo>
                <a:cubicBezTo>
                  <a:pt x="7006151" y="199767"/>
                  <a:pt x="7018720" y="229986"/>
                  <a:pt x="7018720" y="268923"/>
                </a:cubicBezTo>
                <a:lnTo>
                  <a:pt x="7018720" y="419430"/>
                </a:lnTo>
                <a:cubicBezTo>
                  <a:pt x="7018934" y="452377"/>
                  <a:pt x="7023534" y="477301"/>
                  <a:pt x="7032519" y="494203"/>
                </a:cubicBezTo>
                <a:lnTo>
                  <a:pt x="7032519" y="499658"/>
                </a:lnTo>
                <a:lnTo>
                  <a:pt x="6938814" y="499658"/>
                </a:lnTo>
                <a:cubicBezTo>
                  <a:pt x="6934534" y="491314"/>
                  <a:pt x="6931432" y="480938"/>
                  <a:pt x="6929507" y="468530"/>
                </a:cubicBezTo>
                <a:cubicBezTo>
                  <a:pt x="6907043" y="493561"/>
                  <a:pt x="6877840" y="506076"/>
                  <a:pt x="6841898" y="506076"/>
                </a:cubicBezTo>
                <a:cubicBezTo>
                  <a:pt x="6807882" y="506076"/>
                  <a:pt x="6779695" y="496235"/>
                  <a:pt x="6757338" y="476553"/>
                </a:cubicBezTo>
                <a:cubicBezTo>
                  <a:pt x="6734982" y="456870"/>
                  <a:pt x="6723803" y="432053"/>
                  <a:pt x="6723803" y="402101"/>
                </a:cubicBezTo>
                <a:cubicBezTo>
                  <a:pt x="6723803" y="365303"/>
                  <a:pt x="6737442" y="337063"/>
                  <a:pt x="6764720" y="317381"/>
                </a:cubicBezTo>
                <a:cubicBezTo>
                  <a:pt x="6791996" y="297698"/>
                  <a:pt x="6831415" y="287750"/>
                  <a:pt x="6882975" y="287536"/>
                </a:cubicBezTo>
                <a:lnTo>
                  <a:pt x="6925656" y="287536"/>
                </a:lnTo>
                <a:lnTo>
                  <a:pt x="6925656" y="267640"/>
                </a:lnTo>
                <a:cubicBezTo>
                  <a:pt x="6925656" y="251594"/>
                  <a:pt x="6921538" y="238758"/>
                  <a:pt x="6913301" y="229130"/>
                </a:cubicBezTo>
                <a:cubicBezTo>
                  <a:pt x="6905064" y="219503"/>
                  <a:pt x="6892068" y="214689"/>
                  <a:pt x="6874310" y="214689"/>
                </a:cubicBezTo>
                <a:cubicBezTo>
                  <a:pt x="6858692" y="214689"/>
                  <a:pt x="6846444" y="218433"/>
                  <a:pt x="6837566" y="225921"/>
                </a:cubicBezTo>
                <a:cubicBezTo>
                  <a:pt x="6828688" y="233409"/>
                  <a:pt x="6824248" y="243678"/>
                  <a:pt x="6824248" y="256729"/>
                </a:cubicBezTo>
                <a:lnTo>
                  <a:pt x="6731505" y="256729"/>
                </a:lnTo>
                <a:cubicBezTo>
                  <a:pt x="6731505" y="236618"/>
                  <a:pt x="6737710" y="218005"/>
                  <a:pt x="6750118" y="200890"/>
                </a:cubicBezTo>
                <a:cubicBezTo>
                  <a:pt x="6762526" y="183775"/>
                  <a:pt x="6780070" y="170350"/>
                  <a:pt x="6802747" y="160616"/>
                </a:cubicBezTo>
                <a:cubicBezTo>
                  <a:pt x="6825425" y="150882"/>
                  <a:pt x="6850884" y="146015"/>
                  <a:pt x="6879124" y="146015"/>
                </a:cubicBezTo>
                <a:close/>
                <a:moveTo>
                  <a:pt x="6306531" y="146015"/>
                </a:moveTo>
                <a:cubicBezTo>
                  <a:pt x="6343329" y="146015"/>
                  <a:pt x="6370713" y="156819"/>
                  <a:pt x="6388684" y="178426"/>
                </a:cubicBezTo>
                <a:cubicBezTo>
                  <a:pt x="6406655" y="200034"/>
                  <a:pt x="6415854" y="232339"/>
                  <a:pt x="6416282" y="275342"/>
                </a:cubicBezTo>
                <a:lnTo>
                  <a:pt x="6416282" y="499658"/>
                </a:lnTo>
                <a:lnTo>
                  <a:pt x="6323539" y="499658"/>
                </a:lnTo>
                <a:lnTo>
                  <a:pt x="6323539" y="277588"/>
                </a:lnTo>
                <a:cubicBezTo>
                  <a:pt x="6323539" y="257905"/>
                  <a:pt x="6319261" y="243625"/>
                  <a:pt x="6310703" y="234746"/>
                </a:cubicBezTo>
                <a:cubicBezTo>
                  <a:pt x="6302145" y="225868"/>
                  <a:pt x="6287918" y="221429"/>
                  <a:pt x="6268022" y="221429"/>
                </a:cubicBezTo>
                <a:cubicBezTo>
                  <a:pt x="6241921" y="221429"/>
                  <a:pt x="6222346" y="232553"/>
                  <a:pt x="6209295" y="254803"/>
                </a:cubicBezTo>
                <a:lnTo>
                  <a:pt x="6209295" y="499658"/>
                </a:lnTo>
                <a:lnTo>
                  <a:pt x="6116552" y="499658"/>
                </a:lnTo>
                <a:lnTo>
                  <a:pt x="6116552" y="152433"/>
                </a:lnTo>
                <a:lnTo>
                  <a:pt x="6203840" y="152433"/>
                </a:lnTo>
                <a:lnTo>
                  <a:pt x="6206728" y="192547"/>
                </a:lnTo>
                <a:cubicBezTo>
                  <a:pt x="6231545" y="161525"/>
                  <a:pt x="6264813" y="146015"/>
                  <a:pt x="6306531" y="146015"/>
                </a:cubicBezTo>
                <a:close/>
                <a:moveTo>
                  <a:pt x="5906072" y="146015"/>
                </a:moveTo>
                <a:cubicBezTo>
                  <a:pt x="5953567" y="146015"/>
                  <a:pt x="5990953" y="160990"/>
                  <a:pt x="6018230" y="190942"/>
                </a:cubicBezTo>
                <a:cubicBezTo>
                  <a:pt x="6045508" y="220894"/>
                  <a:pt x="6059146" y="263361"/>
                  <a:pt x="6059146" y="318344"/>
                </a:cubicBezTo>
                <a:lnTo>
                  <a:pt x="6059146" y="356211"/>
                </a:lnTo>
                <a:lnTo>
                  <a:pt x="5838039" y="356211"/>
                </a:lnTo>
                <a:cubicBezTo>
                  <a:pt x="5841034" y="378889"/>
                  <a:pt x="5850073" y="397074"/>
                  <a:pt x="5865156" y="410766"/>
                </a:cubicBezTo>
                <a:cubicBezTo>
                  <a:pt x="5880239" y="424458"/>
                  <a:pt x="5899333" y="431304"/>
                  <a:pt x="5922438" y="431304"/>
                </a:cubicBezTo>
                <a:cubicBezTo>
                  <a:pt x="5958166" y="431304"/>
                  <a:pt x="5986086" y="418361"/>
                  <a:pt x="6006196" y="392474"/>
                </a:cubicBezTo>
                <a:lnTo>
                  <a:pt x="6051765" y="443499"/>
                </a:lnTo>
                <a:cubicBezTo>
                  <a:pt x="6037859" y="463181"/>
                  <a:pt x="6019032" y="478531"/>
                  <a:pt x="5995285" y="489549"/>
                </a:cubicBezTo>
                <a:cubicBezTo>
                  <a:pt x="5971538" y="500567"/>
                  <a:pt x="5945223" y="506076"/>
                  <a:pt x="5916341" y="506076"/>
                </a:cubicBezTo>
                <a:cubicBezTo>
                  <a:pt x="5865423" y="506076"/>
                  <a:pt x="5823972" y="490459"/>
                  <a:pt x="5791988" y="459223"/>
                </a:cubicBezTo>
                <a:cubicBezTo>
                  <a:pt x="5760004" y="427988"/>
                  <a:pt x="5744012" y="386377"/>
                  <a:pt x="5744012" y="334389"/>
                </a:cubicBezTo>
                <a:lnTo>
                  <a:pt x="5744012" y="325404"/>
                </a:lnTo>
                <a:cubicBezTo>
                  <a:pt x="5744012" y="290531"/>
                  <a:pt x="5750751" y="259349"/>
                  <a:pt x="5764229" y="231858"/>
                </a:cubicBezTo>
                <a:cubicBezTo>
                  <a:pt x="5777708" y="204367"/>
                  <a:pt x="5796802" y="183187"/>
                  <a:pt x="5821512" y="168318"/>
                </a:cubicBezTo>
                <a:cubicBezTo>
                  <a:pt x="5846222" y="153449"/>
                  <a:pt x="5874409" y="146015"/>
                  <a:pt x="5906072" y="146015"/>
                </a:cubicBezTo>
                <a:close/>
                <a:moveTo>
                  <a:pt x="5365161" y="146015"/>
                </a:moveTo>
                <a:cubicBezTo>
                  <a:pt x="5409874" y="146015"/>
                  <a:pt x="5440575" y="163665"/>
                  <a:pt x="5457262" y="198965"/>
                </a:cubicBezTo>
                <a:cubicBezTo>
                  <a:pt x="5481651" y="163665"/>
                  <a:pt x="5516417" y="146015"/>
                  <a:pt x="5561558" y="146015"/>
                </a:cubicBezTo>
                <a:cubicBezTo>
                  <a:pt x="5599212" y="146015"/>
                  <a:pt x="5627238" y="156979"/>
                  <a:pt x="5645637" y="178908"/>
                </a:cubicBezTo>
                <a:cubicBezTo>
                  <a:pt x="5664036" y="200837"/>
                  <a:pt x="5673235" y="233837"/>
                  <a:pt x="5673235" y="277909"/>
                </a:cubicBezTo>
                <a:lnTo>
                  <a:pt x="5673235" y="499658"/>
                </a:lnTo>
                <a:lnTo>
                  <a:pt x="5580171" y="499658"/>
                </a:lnTo>
                <a:lnTo>
                  <a:pt x="5580171" y="278230"/>
                </a:lnTo>
                <a:cubicBezTo>
                  <a:pt x="5580171" y="258547"/>
                  <a:pt x="5576320" y="244160"/>
                  <a:pt x="5568618" y="235067"/>
                </a:cubicBezTo>
                <a:cubicBezTo>
                  <a:pt x="5560916" y="225975"/>
                  <a:pt x="5547331" y="221429"/>
                  <a:pt x="5527862" y="221429"/>
                </a:cubicBezTo>
                <a:cubicBezTo>
                  <a:pt x="5500050" y="221429"/>
                  <a:pt x="5480796" y="234693"/>
                  <a:pt x="5470099" y="261221"/>
                </a:cubicBezTo>
                <a:lnTo>
                  <a:pt x="5470419" y="499658"/>
                </a:lnTo>
                <a:lnTo>
                  <a:pt x="5377676" y="499658"/>
                </a:lnTo>
                <a:lnTo>
                  <a:pt x="5377676" y="278551"/>
                </a:lnTo>
                <a:cubicBezTo>
                  <a:pt x="5377676" y="258440"/>
                  <a:pt x="5373718" y="243892"/>
                  <a:pt x="5365803" y="234907"/>
                </a:cubicBezTo>
                <a:cubicBezTo>
                  <a:pt x="5357887" y="225921"/>
                  <a:pt x="5344409" y="221429"/>
                  <a:pt x="5325368" y="221429"/>
                </a:cubicBezTo>
                <a:cubicBezTo>
                  <a:pt x="5299053" y="221429"/>
                  <a:pt x="5280012" y="232339"/>
                  <a:pt x="5268246" y="254161"/>
                </a:cubicBezTo>
                <a:lnTo>
                  <a:pt x="5268246" y="499658"/>
                </a:lnTo>
                <a:lnTo>
                  <a:pt x="5175503" y="499658"/>
                </a:lnTo>
                <a:lnTo>
                  <a:pt x="5175503" y="152433"/>
                </a:lnTo>
                <a:lnTo>
                  <a:pt x="5262469" y="152433"/>
                </a:lnTo>
                <a:lnTo>
                  <a:pt x="5265358" y="191263"/>
                </a:lnTo>
                <a:cubicBezTo>
                  <a:pt x="5289961" y="161097"/>
                  <a:pt x="5323228" y="146015"/>
                  <a:pt x="5365161" y="146015"/>
                </a:cubicBezTo>
                <a:close/>
                <a:moveTo>
                  <a:pt x="4963097" y="146015"/>
                </a:moveTo>
                <a:cubicBezTo>
                  <a:pt x="5010592" y="146015"/>
                  <a:pt x="5047978" y="160990"/>
                  <a:pt x="5075255" y="190942"/>
                </a:cubicBezTo>
                <a:cubicBezTo>
                  <a:pt x="5102533" y="220894"/>
                  <a:pt x="5116171" y="263361"/>
                  <a:pt x="5116171" y="318344"/>
                </a:cubicBezTo>
                <a:lnTo>
                  <a:pt x="5116171" y="356211"/>
                </a:lnTo>
                <a:lnTo>
                  <a:pt x="4895064" y="356211"/>
                </a:lnTo>
                <a:cubicBezTo>
                  <a:pt x="4898059" y="378889"/>
                  <a:pt x="4907098" y="397074"/>
                  <a:pt x="4922181" y="410766"/>
                </a:cubicBezTo>
                <a:cubicBezTo>
                  <a:pt x="4937264" y="424458"/>
                  <a:pt x="4956358" y="431304"/>
                  <a:pt x="4979463" y="431304"/>
                </a:cubicBezTo>
                <a:cubicBezTo>
                  <a:pt x="5015191" y="431304"/>
                  <a:pt x="5043111" y="418361"/>
                  <a:pt x="5063221" y="392474"/>
                </a:cubicBezTo>
                <a:lnTo>
                  <a:pt x="5108790" y="443499"/>
                </a:lnTo>
                <a:cubicBezTo>
                  <a:pt x="5094884" y="463181"/>
                  <a:pt x="5076057" y="478531"/>
                  <a:pt x="5052310" y="489549"/>
                </a:cubicBezTo>
                <a:cubicBezTo>
                  <a:pt x="5028563" y="500567"/>
                  <a:pt x="5002248" y="506076"/>
                  <a:pt x="4973366" y="506076"/>
                </a:cubicBezTo>
                <a:cubicBezTo>
                  <a:pt x="4922448" y="506076"/>
                  <a:pt x="4880997" y="490459"/>
                  <a:pt x="4849013" y="459223"/>
                </a:cubicBezTo>
                <a:cubicBezTo>
                  <a:pt x="4817029" y="427988"/>
                  <a:pt x="4801037" y="386377"/>
                  <a:pt x="4801037" y="334389"/>
                </a:cubicBezTo>
                <a:lnTo>
                  <a:pt x="4801037" y="325404"/>
                </a:lnTo>
                <a:cubicBezTo>
                  <a:pt x="4801037" y="290531"/>
                  <a:pt x="4807776" y="259349"/>
                  <a:pt x="4821254" y="231858"/>
                </a:cubicBezTo>
                <a:cubicBezTo>
                  <a:pt x="4834733" y="204367"/>
                  <a:pt x="4853827" y="183187"/>
                  <a:pt x="4878537" y="168318"/>
                </a:cubicBezTo>
                <a:cubicBezTo>
                  <a:pt x="4903247" y="153449"/>
                  <a:pt x="4931434" y="146015"/>
                  <a:pt x="4963097" y="146015"/>
                </a:cubicBezTo>
                <a:close/>
                <a:moveTo>
                  <a:pt x="4428720" y="146015"/>
                </a:moveTo>
                <a:cubicBezTo>
                  <a:pt x="4471508" y="146015"/>
                  <a:pt x="4504776" y="161846"/>
                  <a:pt x="4528523" y="193509"/>
                </a:cubicBezTo>
                <a:cubicBezTo>
                  <a:pt x="4552271" y="225172"/>
                  <a:pt x="4564145" y="268816"/>
                  <a:pt x="4564145" y="324441"/>
                </a:cubicBezTo>
                <a:lnTo>
                  <a:pt x="4564145" y="329254"/>
                </a:lnTo>
                <a:cubicBezTo>
                  <a:pt x="4564145" y="382740"/>
                  <a:pt x="4552003" y="425581"/>
                  <a:pt x="4527721" y="457779"/>
                </a:cubicBezTo>
                <a:cubicBezTo>
                  <a:pt x="4503439" y="489977"/>
                  <a:pt x="4470653" y="506076"/>
                  <a:pt x="4429362" y="506076"/>
                </a:cubicBezTo>
                <a:cubicBezTo>
                  <a:pt x="4394276" y="506076"/>
                  <a:pt x="4365929" y="493882"/>
                  <a:pt x="4344321" y="469492"/>
                </a:cubicBezTo>
                <a:lnTo>
                  <a:pt x="4344321" y="548743"/>
                </a:lnTo>
                <a:lnTo>
                  <a:pt x="4251578" y="548743"/>
                </a:lnTo>
                <a:lnTo>
                  <a:pt x="4251578" y="152433"/>
                </a:lnTo>
                <a:lnTo>
                  <a:pt x="4337582" y="152433"/>
                </a:lnTo>
                <a:lnTo>
                  <a:pt x="4340791" y="186449"/>
                </a:lnTo>
                <a:cubicBezTo>
                  <a:pt x="4363254" y="159493"/>
                  <a:pt x="4392564" y="146015"/>
                  <a:pt x="4428720" y="146015"/>
                </a:cubicBezTo>
                <a:close/>
                <a:moveTo>
                  <a:pt x="3860211" y="146015"/>
                </a:moveTo>
                <a:cubicBezTo>
                  <a:pt x="3904925" y="146015"/>
                  <a:pt x="3935625" y="163665"/>
                  <a:pt x="3952312" y="198965"/>
                </a:cubicBezTo>
                <a:cubicBezTo>
                  <a:pt x="3976702" y="163665"/>
                  <a:pt x="4011467" y="146015"/>
                  <a:pt x="4056608" y="146015"/>
                </a:cubicBezTo>
                <a:cubicBezTo>
                  <a:pt x="4094262" y="146015"/>
                  <a:pt x="4122288" y="156979"/>
                  <a:pt x="4140687" y="178908"/>
                </a:cubicBezTo>
                <a:cubicBezTo>
                  <a:pt x="4159086" y="200837"/>
                  <a:pt x="4168285" y="233837"/>
                  <a:pt x="4168285" y="277909"/>
                </a:cubicBezTo>
                <a:lnTo>
                  <a:pt x="4168285" y="499658"/>
                </a:lnTo>
                <a:lnTo>
                  <a:pt x="4075221" y="499658"/>
                </a:lnTo>
                <a:lnTo>
                  <a:pt x="4075221" y="278230"/>
                </a:lnTo>
                <a:cubicBezTo>
                  <a:pt x="4075221" y="258547"/>
                  <a:pt x="4071370" y="244160"/>
                  <a:pt x="4063668" y="235067"/>
                </a:cubicBezTo>
                <a:cubicBezTo>
                  <a:pt x="4055967" y="225975"/>
                  <a:pt x="4042381" y="221429"/>
                  <a:pt x="4022913" y="221429"/>
                </a:cubicBezTo>
                <a:cubicBezTo>
                  <a:pt x="3995101" y="221429"/>
                  <a:pt x="3975846" y="234693"/>
                  <a:pt x="3965149" y="261221"/>
                </a:cubicBezTo>
                <a:lnTo>
                  <a:pt x="3965470" y="499658"/>
                </a:lnTo>
                <a:lnTo>
                  <a:pt x="3872727" y="499658"/>
                </a:lnTo>
                <a:lnTo>
                  <a:pt x="3872727" y="278551"/>
                </a:lnTo>
                <a:cubicBezTo>
                  <a:pt x="3872727" y="258440"/>
                  <a:pt x="3868769" y="243892"/>
                  <a:pt x="3860853" y="234907"/>
                </a:cubicBezTo>
                <a:cubicBezTo>
                  <a:pt x="3852937" y="225921"/>
                  <a:pt x="3839459" y="221429"/>
                  <a:pt x="3820418" y="221429"/>
                </a:cubicBezTo>
                <a:cubicBezTo>
                  <a:pt x="3794103" y="221429"/>
                  <a:pt x="3775063" y="232339"/>
                  <a:pt x="3763296" y="254161"/>
                </a:cubicBezTo>
                <a:lnTo>
                  <a:pt x="3763296" y="499658"/>
                </a:lnTo>
                <a:lnTo>
                  <a:pt x="3670553" y="499658"/>
                </a:lnTo>
                <a:lnTo>
                  <a:pt x="3670553" y="152433"/>
                </a:lnTo>
                <a:lnTo>
                  <a:pt x="3757520" y="152433"/>
                </a:lnTo>
                <a:lnTo>
                  <a:pt x="3760408" y="191263"/>
                </a:lnTo>
                <a:cubicBezTo>
                  <a:pt x="3785011" y="161097"/>
                  <a:pt x="3818279" y="146015"/>
                  <a:pt x="3860211" y="146015"/>
                </a:cubicBezTo>
                <a:close/>
                <a:moveTo>
                  <a:pt x="2829497" y="146015"/>
                </a:moveTo>
                <a:cubicBezTo>
                  <a:pt x="2876350" y="146015"/>
                  <a:pt x="2914592" y="160349"/>
                  <a:pt x="2944223" y="189017"/>
                </a:cubicBezTo>
                <a:cubicBezTo>
                  <a:pt x="2973854" y="217685"/>
                  <a:pt x="2990381" y="256622"/>
                  <a:pt x="2993803" y="305828"/>
                </a:cubicBezTo>
                <a:lnTo>
                  <a:pt x="2994445" y="329575"/>
                </a:lnTo>
                <a:cubicBezTo>
                  <a:pt x="2994445" y="382847"/>
                  <a:pt x="2979576" y="425581"/>
                  <a:pt x="2949839" y="457779"/>
                </a:cubicBezTo>
                <a:cubicBezTo>
                  <a:pt x="2920101" y="489977"/>
                  <a:pt x="2880201" y="506076"/>
                  <a:pt x="2830139" y="506076"/>
                </a:cubicBezTo>
                <a:cubicBezTo>
                  <a:pt x="2780077" y="506076"/>
                  <a:pt x="2740124" y="490031"/>
                  <a:pt x="2710279" y="457940"/>
                </a:cubicBezTo>
                <a:cubicBezTo>
                  <a:pt x="2680434" y="425849"/>
                  <a:pt x="2665512" y="382205"/>
                  <a:pt x="2665512" y="327008"/>
                </a:cubicBezTo>
                <a:lnTo>
                  <a:pt x="2665512" y="322836"/>
                </a:lnTo>
                <a:cubicBezTo>
                  <a:pt x="2665512" y="288392"/>
                  <a:pt x="2672144" y="257691"/>
                  <a:pt x="2685408" y="230735"/>
                </a:cubicBezTo>
                <a:cubicBezTo>
                  <a:pt x="2698673" y="203778"/>
                  <a:pt x="2717767" y="182919"/>
                  <a:pt x="2742691" y="168157"/>
                </a:cubicBezTo>
                <a:cubicBezTo>
                  <a:pt x="2767615" y="153395"/>
                  <a:pt x="2796550" y="146015"/>
                  <a:pt x="2829497" y="146015"/>
                </a:cubicBezTo>
                <a:close/>
                <a:moveTo>
                  <a:pt x="2249872" y="146015"/>
                </a:moveTo>
                <a:cubicBezTo>
                  <a:pt x="2293944" y="146015"/>
                  <a:pt x="2329190" y="156391"/>
                  <a:pt x="2355612" y="177143"/>
                </a:cubicBezTo>
                <a:cubicBezTo>
                  <a:pt x="2382034" y="197895"/>
                  <a:pt x="2395245" y="224852"/>
                  <a:pt x="2395245" y="258012"/>
                </a:cubicBezTo>
                <a:lnTo>
                  <a:pt x="2302501" y="258012"/>
                </a:lnTo>
                <a:cubicBezTo>
                  <a:pt x="2302501" y="244748"/>
                  <a:pt x="2298223" y="233784"/>
                  <a:pt x="2289665" y="225119"/>
                </a:cubicBezTo>
                <a:cubicBezTo>
                  <a:pt x="2281107" y="216454"/>
                  <a:pt x="2267736" y="212122"/>
                  <a:pt x="2249551" y="212122"/>
                </a:cubicBezTo>
                <a:cubicBezTo>
                  <a:pt x="2233933" y="212122"/>
                  <a:pt x="2221846" y="215652"/>
                  <a:pt x="2213288" y="222712"/>
                </a:cubicBezTo>
                <a:cubicBezTo>
                  <a:pt x="2204731" y="229772"/>
                  <a:pt x="2200452" y="238758"/>
                  <a:pt x="2200452" y="249669"/>
                </a:cubicBezTo>
                <a:cubicBezTo>
                  <a:pt x="2200452" y="259938"/>
                  <a:pt x="2205319" y="268228"/>
                  <a:pt x="2215053" y="274539"/>
                </a:cubicBezTo>
                <a:cubicBezTo>
                  <a:pt x="2224788" y="280850"/>
                  <a:pt x="2241207" y="286306"/>
                  <a:pt x="2264313" y="290906"/>
                </a:cubicBezTo>
                <a:cubicBezTo>
                  <a:pt x="2287419" y="295505"/>
                  <a:pt x="2306887" y="300693"/>
                  <a:pt x="2322719" y="306470"/>
                </a:cubicBezTo>
                <a:cubicBezTo>
                  <a:pt x="2371711" y="324441"/>
                  <a:pt x="2396207" y="355569"/>
                  <a:pt x="2396207" y="399855"/>
                </a:cubicBezTo>
                <a:cubicBezTo>
                  <a:pt x="2396207" y="431518"/>
                  <a:pt x="2382622" y="457137"/>
                  <a:pt x="2355452" y="476713"/>
                </a:cubicBezTo>
                <a:cubicBezTo>
                  <a:pt x="2328281" y="496289"/>
                  <a:pt x="2293195" y="506076"/>
                  <a:pt x="2250193" y="506076"/>
                </a:cubicBezTo>
                <a:cubicBezTo>
                  <a:pt x="2221097" y="506076"/>
                  <a:pt x="2195264" y="500888"/>
                  <a:pt x="2172693" y="490512"/>
                </a:cubicBezTo>
                <a:cubicBezTo>
                  <a:pt x="2150123" y="480136"/>
                  <a:pt x="2132419" y="465909"/>
                  <a:pt x="2119583" y="447831"/>
                </a:cubicBezTo>
                <a:cubicBezTo>
                  <a:pt x="2106746" y="429753"/>
                  <a:pt x="2100328" y="410231"/>
                  <a:pt x="2100328" y="389265"/>
                </a:cubicBezTo>
                <a:lnTo>
                  <a:pt x="2188257" y="389265"/>
                </a:lnTo>
                <a:cubicBezTo>
                  <a:pt x="2189113" y="405738"/>
                  <a:pt x="2195210" y="418361"/>
                  <a:pt x="2206549" y="427132"/>
                </a:cubicBezTo>
                <a:cubicBezTo>
                  <a:pt x="2217888" y="435904"/>
                  <a:pt x="2233078" y="440290"/>
                  <a:pt x="2252118" y="440290"/>
                </a:cubicBezTo>
                <a:cubicBezTo>
                  <a:pt x="2269875" y="440290"/>
                  <a:pt x="2283300" y="436920"/>
                  <a:pt x="2292393" y="430181"/>
                </a:cubicBezTo>
                <a:cubicBezTo>
                  <a:pt x="2301485" y="423442"/>
                  <a:pt x="2306031" y="414617"/>
                  <a:pt x="2306031" y="403706"/>
                </a:cubicBezTo>
                <a:cubicBezTo>
                  <a:pt x="2306031" y="392367"/>
                  <a:pt x="2300415" y="383435"/>
                  <a:pt x="2289184" y="376910"/>
                </a:cubicBezTo>
                <a:cubicBezTo>
                  <a:pt x="2277952" y="370385"/>
                  <a:pt x="2259927" y="364555"/>
                  <a:pt x="2235110" y="359420"/>
                </a:cubicBezTo>
                <a:cubicBezTo>
                  <a:pt x="2152529" y="342091"/>
                  <a:pt x="2111239" y="307005"/>
                  <a:pt x="2111239" y="254161"/>
                </a:cubicBezTo>
                <a:cubicBezTo>
                  <a:pt x="2111239" y="223354"/>
                  <a:pt x="2124022" y="197628"/>
                  <a:pt x="2149587" y="176982"/>
                </a:cubicBezTo>
                <a:cubicBezTo>
                  <a:pt x="2175154" y="156337"/>
                  <a:pt x="2208582" y="146015"/>
                  <a:pt x="2249872" y="146015"/>
                </a:cubicBezTo>
                <a:close/>
                <a:moveTo>
                  <a:pt x="1906972" y="146015"/>
                </a:moveTo>
                <a:cubicBezTo>
                  <a:pt x="1951044" y="146015"/>
                  <a:pt x="1986290" y="156391"/>
                  <a:pt x="2012712" y="177143"/>
                </a:cubicBezTo>
                <a:cubicBezTo>
                  <a:pt x="2039134" y="197895"/>
                  <a:pt x="2052345" y="224852"/>
                  <a:pt x="2052345" y="258012"/>
                </a:cubicBezTo>
                <a:lnTo>
                  <a:pt x="1959602" y="258012"/>
                </a:lnTo>
                <a:cubicBezTo>
                  <a:pt x="1959602" y="244748"/>
                  <a:pt x="1955323" y="233784"/>
                  <a:pt x="1946765" y="225119"/>
                </a:cubicBezTo>
                <a:cubicBezTo>
                  <a:pt x="1938208" y="216454"/>
                  <a:pt x="1924836" y="212122"/>
                  <a:pt x="1906651" y="212122"/>
                </a:cubicBezTo>
                <a:cubicBezTo>
                  <a:pt x="1891034" y="212122"/>
                  <a:pt x="1878946" y="215652"/>
                  <a:pt x="1870388" y="222712"/>
                </a:cubicBezTo>
                <a:cubicBezTo>
                  <a:pt x="1861831" y="229772"/>
                  <a:pt x="1857552" y="238758"/>
                  <a:pt x="1857552" y="249669"/>
                </a:cubicBezTo>
                <a:cubicBezTo>
                  <a:pt x="1857552" y="259938"/>
                  <a:pt x="1862419" y="268228"/>
                  <a:pt x="1872154" y="274539"/>
                </a:cubicBezTo>
                <a:cubicBezTo>
                  <a:pt x="1881888" y="280850"/>
                  <a:pt x="1898307" y="286306"/>
                  <a:pt x="1921413" y="290906"/>
                </a:cubicBezTo>
                <a:cubicBezTo>
                  <a:pt x="1944519" y="295505"/>
                  <a:pt x="1963987" y="300693"/>
                  <a:pt x="1979819" y="306470"/>
                </a:cubicBezTo>
                <a:cubicBezTo>
                  <a:pt x="2028811" y="324441"/>
                  <a:pt x="2053307" y="355569"/>
                  <a:pt x="2053307" y="399855"/>
                </a:cubicBezTo>
                <a:cubicBezTo>
                  <a:pt x="2053307" y="431518"/>
                  <a:pt x="2039722" y="457137"/>
                  <a:pt x="2012552" y="476713"/>
                </a:cubicBezTo>
                <a:cubicBezTo>
                  <a:pt x="1985381" y="496289"/>
                  <a:pt x="1950295" y="506076"/>
                  <a:pt x="1907293" y="506076"/>
                </a:cubicBezTo>
                <a:cubicBezTo>
                  <a:pt x="1878197" y="506076"/>
                  <a:pt x="1852364" y="500888"/>
                  <a:pt x="1829793" y="490512"/>
                </a:cubicBezTo>
                <a:cubicBezTo>
                  <a:pt x="1807223" y="480136"/>
                  <a:pt x="1789519" y="465909"/>
                  <a:pt x="1776683" y="447831"/>
                </a:cubicBezTo>
                <a:cubicBezTo>
                  <a:pt x="1763846" y="429753"/>
                  <a:pt x="1757428" y="410231"/>
                  <a:pt x="1757428" y="389265"/>
                </a:cubicBezTo>
                <a:lnTo>
                  <a:pt x="1845358" y="389265"/>
                </a:lnTo>
                <a:cubicBezTo>
                  <a:pt x="1846213" y="405738"/>
                  <a:pt x="1852311" y="418361"/>
                  <a:pt x="1863649" y="427132"/>
                </a:cubicBezTo>
                <a:cubicBezTo>
                  <a:pt x="1874988" y="435904"/>
                  <a:pt x="1890178" y="440290"/>
                  <a:pt x="1909219" y="440290"/>
                </a:cubicBezTo>
                <a:cubicBezTo>
                  <a:pt x="1926976" y="440290"/>
                  <a:pt x="1940400" y="436920"/>
                  <a:pt x="1949493" y="430181"/>
                </a:cubicBezTo>
                <a:cubicBezTo>
                  <a:pt x="1958585" y="423442"/>
                  <a:pt x="1963131" y="414617"/>
                  <a:pt x="1963131" y="403706"/>
                </a:cubicBezTo>
                <a:cubicBezTo>
                  <a:pt x="1963131" y="392367"/>
                  <a:pt x="1957516" y="383435"/>
                  <a:pt x="1946284" y="376910"/>
                </a:cubicBezTo>
                <a:cubicBezTo>
                  <a:pt x="1935052" y="370385"/>
                  <a:pt x="1917027" y="364555"/>
                  <a:pt x="1892210" y="359420"/>
                </a:cubicBezTo>
                <a:cubicBezTo>
                  <a:pt x="1809630" y="342091"/>
                  <a:pt x="1768339" y="307005"/>
                  <a:pt x="1768339" y="254161"/>
                </a:cubicBezTo>
                <a:cubicBezTo>
                  <a:pt x="1768339" y="223354"/>
                  <a:pt x="1781122" y="197628"/>
                  <a:pt x="1806687" y="176982"/>
                </a:cubicBezTo>
                <a:cubicBezTo>
                  <a:pt x="1832254" y="156337"/>
                  <a:pt x="1865682" y="146015"/>
                  <a:pt x="1906972" y="146015"/>
                </a:cubicBezTo>
                <a:close/>
                <a:moveTo>
                  <a:pt x="1562673" y="146015"/>
                </a:moveTo>
                <a:cubicBezTo>
                  <a:pt x="1610167" y="146015"/>
                  <a:pt x="1647553" y="160990"/>
                  <a:pt x="1674831" y="190942"/>
                </a:cubicBezTo>
                <a:cubicBezTo>
                  <a:pt x="1702108" y="220894"/>
                  <a:pt x="1715747" y="263361"/>
                  <a:pt x="1715747" y="318344"/>
                </a:cubicBezTo>
                <a:lnTo>
                  <a:pt x="1715747" y="356211"/>
                </a:lnTo>
                <a:lnTo>
                  <a:pt x="1494639" y="356211"/>
                </a:lnTo>
                <a:cubicBezTo>
                  <a:pt x="1497634" y="378889"/>
                  <a:pt x="1506673" y="397074"/>
                  <a:pt x="1521756" y="410766"/>
                </a:cubicBezTo>
                <a:cubicBezTo>
                  <a:pt x="1536839" y="424458"/>
                  <a:pt x="1555933" y="431304"/>
                  <a:pt x="1579039" y="431304"/>
                </a:cubicBezTo>
                <a:cubicBezTo>
                  <a:pt x="1614767" y="431304"/>
                  <a:pt x="1642686" y="418361"/>
                  <a:pt x="1662797" y="392474"/>
                </a:cubicBezTo>
                <a:lnTo>
                  <a:pt x="1708366" y="443499"/>
                </a:lnTo>
                <a:cubicBezTo>
                  <a:pt x="1694460" y="463181"/>
                  <a:pt x="1675633" y="478531"/>
                  <a:pt x="1651886" y="489549"/>
                </a:cubicBezTo>
                <a:cubicBezTo>
                  <a:pt x="1628138" y="500567"/>
                  <a:pt x="1601823" y="506076"/>
                  <a:pt x="1572941" y="506076"/>
                </a:cubicBezTo>
                <a:cubicBezTo>
                  <a:pt x="1522024" y="506076"/>
                  <a:pt x="1480573" y="490459"/>
                  <a:pt x="1448589" y="459223"/>
                </a:cubicBezTo>
                <a:cubicBezTo>
                  <a:pt x="1416604" y="427988"/>
                  <a:pt x="1400612" y="386377"/>
                  <a:pt x="1400612" y="334389"/>
                </a:cubicBezTo>
                <a:lnTo>
                  <a:pt x="1400612" y="325404"/>
                </a:lnTo>
                <a:cubicBezTo>
                  <a:pt x="1400612" y="290531"/>
                  <a:pt x="1407352" y="259349"/>
                  <a:pt x="1420830" y="231858"/>
                </a:cubicBezTo>
                <a:cubicBezTo>
                  <a:pt x="1434308" y="204367"/>
                  <a:pt x="1453402" y="183187"/>
                  <a:pt x="1478112" y="168318"/>
                </a:cubicBezTo>
                <a:cubicBezTo>
                  <a:pt x="1502823" y="153449"/>
                  <a:pt x="1531009" y="146015"/>
                  <a:pt x="1562673" y="146015"/>
                </a:cubicBezTo>
                <a:close/>
                <a:moveTo>
                  <a:pt x="1206076" y="146015"/>
                </a:moveTo>
                <a:cubicBezTo>
                  <a:pt x="1249505" y="146015"/>
                  <a:pt x="1284324" y="158370"/>
                  <a:pt x="1310532" y="183080"/>
                </a:cubicBezTo>
                <a:cubicBezTo>
                  <a:pt x="1336740" y="207790"/>
                  <a:pt x="1350057" y="240683"/>
                  <a:pt x="1350485" y="281760"/>
                </a:cubicBezTo>
                <a:lnTo>
                  <a:pt x="1263519" y="281760"/>
                </a:lnTo>
                <a:cubicBezTo>
                  <a:pt x="1263091" y="263695"/>
                  <a:pt x="1257528" y="249017"/>
                  <a:pt x="1246831" y="237725"/>
                </a:cubicBezTo>
                <a:cubicBezTo>
                  <a:pt x="1236134" y="226433"/>
                  <a:pt x="1222014" y="220787"/>
                  <a:pt x="1204471" y="220787"/>
                </a:cubicBezTo>
                <a:cubicBezTo>
                  <a:pt x="1182863" y="220787"/>
                  <a:pt x="1166550" y="228661"/>
                  <a:pt x="1155532" y="244409"/>
                </a:cubicBezTo>
                <a:cubicBezTo>
                  <a:pt x="1144514" y="260157"/>
                  <a:pt x="1139005" y="285708"/>
                  <a:pt x="1139005" y="321061"/>
                </a:cubicBezTo>
                <a:lnTo>
                  <a:pt x="1139005" y="330704"/>
                </a:lnTo>
                <a:cubicBezTo>
                  <a:pt x="1139005" y="366489"/>
                  <a:pt x="1144461" y="392201"/>
                  <a:pt x="1155372" y="407843"/>
                </a:cubicBezTo>
                <a:cubicBezTo>
                  <a:pt x="1166283" y="423484"/>
                  <a:pt x="1182863" y="431304"/>
                  <a:pt x="1205113" y="431304"/>
                </a:cubicBezTo>
                <a:cubicBezTo>
                  <a:pt x="1222228" y="431304"/>
                  <a:pt x="1236134" y="426597"/>
                  <a:pt x="1246831" y="417184"/>
                </a:cubicBezTo>
                <a:cubicBezTo>
                  <a:pt x="1257528" y="407771"/>
                  <a:pt x="1263091" y="395255"/>
                  <a:pt x="1263519" y="379638"/>
                </a:cubicBezTo>
                <a:lnTo>
                  <a:pt x="1350485" y="379638"/>
                </a:lnTo>
                <a:cubicBezTo>
                  <a:pt x="1350271" y="403171"/>
                  <a:pt x="1343853" y="424725"/>
                  <a:pt x="1331231" y="444301"/>
                </a:cubicBezTo>
                <a:cubicBezTo>
                  <a:pt x="1318608" y="463877"/>
                  <a:pt x="1301332" y="479066"/>
                  <a:pt x="1279404" y="489870"/>
                </a:cubicBezTo>
                <a:cubicBezTo>
                  <a:pt x="1257475" y="500674"/>
                  <a:pt x="1233246" y="506076"/>
                  <a:pt x="1206717" y="506076"/>
                </a:cubicBezTo>
                <a:cubicBezTo>
                  <a:pt x="1157083" y="506076"/>
                  <a:pt x="1117932" y="490298"/>
                  <a:pt x="1089264" y="458742"/>
                </a:cubicBezTo>
                <a:cubicBezTo>
                  <a:pt x="1060596" y="427186"/>
                  <a:pt x="1046262" y="383595"/>
                  <a:pt x="1046262" y="327971"/>
                </a:cubicBezTo>
                <a:lnTo>
                  <a:pt x="1046262" y="321874"/>
                </a:lnTo>
                <a:cubicBezTo>
                  <a:pt x="1046262" y="268388"/>
                  <a:pt x="1060489" y="225707"/>
                  <a:pt x="1088943" y="193830"/>
                </a:cubicBezTo>
                <a:cubicBezTo>
                  <a:pt x="1117397" y="161953"/>
                  <a:pt x="1156441" y="146015"/>
                  <a:pt x="1206076" y="146015"/>
                </a:cubicBezTo>
                <a:close/>
                <a:moveTo>
                  <a:pt x="829247" y="146015"/>
                </a:moveTo>
                <a:cubicBezTo>
                  <a:pt x="876100" y="146015"/>
                  <a:pt x="914342" y="160349"/>
                  <a:pt x="943973" y="189017"/>
                </a:cubicBezTo>
                <a:cubicBezTo>
                  <a:pt x="973604" y="217685"/>
                  <a:pt x="990131" y="256622"/>
                  <a:pt x="993554" y="305828"/>
                </a:cubicBezTo>
                <a:lnTo>
                  <a:pt x="994195" y="329575"/>
                </a:lnTo>
                <a:cubicBezTo>
                  <a:pt x="994195" y="382847"/>
                  <a:pt x="979327" y="425581"/>
                  <a:pt x="949589" y="457779"/>
                </a:cubicBezTo>
                <a:cubicBezTo>
                  <a:pt x="919851" y="489977"/>
                  <a:pt x="879951" y="506076"/>
                  <a:pt x="829889" y="506076"/>
                </a:cubicBezTo>
                <a:cubicBezTo>
                  <a:pt x="779827" y="506076"/>
                  <a:pt x="739874" y="490031"/>
                  <a:pt x="710029" y="457940"/>
                </a:cubicBezTo>
                <a:cubicBezTo>
                  <a:pt x="680184" y="425849"/>
                  <a:pt x="665262" y="382205"/>
                  <a:pt x="665262" y="327008"/>
                </a:cubicBezTo>
                <a:lnTo>
                  <a:pt x="665262" y="322836"/>
                </a:lnTo>
                <a:cubicBezTo>
                  <a:pt x="665262" y="288392"/>
                  <a:pt x="671894" y="257691"/>
                  <a:pt x="685159" y="230735"/>
                </a:cubicBezTo>
                <a:cubicBezTo>
                  <a:pt x="698423" y="203778"/>
                  <a:pt x="717517" y="182919"/>
                  <a:pt x="742441" y="168157"/>
                </a:cubicBezTo>
                <a:cubicBezTo>
                  <a:pt x="767365" y="153395"/>
                  <a:pt x="796301" y="146015"/>
                  <a:pt x="829247" y="146015"/>
                </a:cubicBezTo>
                <a:close/>
                <a:moveTo>
                  <a:pt x="599568" y="146015"/>
                </a:moveTo>
                <a:cubicBezTo>
                  <a:pt x="609838" y="146015"/>
                  <a:pt x="619465" y="147405"/>
                  <a:pt x="628450" y="150186"/>
                </a:cubicBezTo>
                <a:lnTo>
                  <a:pt x="627166" y="239400"/>
                </a:lnTo>
                <a:cubicBezTo>
                  <a:pt x="614544" y="237688"/>
                  <a:pt x="603419" y="236832"/>
                  <a:pt x="593792" y="236832"/>
                </a:cubicBezTo>
                <a:cubicBezTo>
                  <a:pt x="558706" y="236832"/>
                  <a:pt x="535707" y="248706"/>
                  <a:pt x="524796" y="272453"/>
                </a:cubicBezTo>
                <a:lnTo>
                  <a:pt x="524796" y="499658"/>
                </a:lnTo>
                <a:lnTo>
                  <a:pt x="432053" y="499658"/>
                </a:lnTo>
                <a:lnTo>
                  <a:pt x="432053" y="152433"/>
                </a:lnTo>
                <a:lnTo>
                  <a:pt x="519662" y="152433"/>
                </a:lnTo>
                <a:lnTo>
                  <a:pt x="522229" y="193830"/>
                </a:lnTo>
                <a:cubicBezTo>
                  <a:pt x="540842" y="161953"/>
                  <a:pt x="566622" y="146015"/>
                  <a:pt x="599568" y="146015"/>
                </a:cubicBezTo>
                <a:close/>
                <a:moveTo>
                  <a:pt x="96273" y="110393"/>
                </a:moveTo>
                <a:lnTo>
                  <a:pt x="96273" y="257050"/>
                </a:lnTo>
                <a:lnTo>
                  <a:pt x="182278" y="257050"/>
                </a:lnTo>
                <a:cubicBezTo>
                  <a:pt x="207737" y="257050"/>
                  <a:pt x="227151" y="251059"/>
                  <a:pt x="240523" y="239079"/>
                </a:cubicBezTo>
                <a:cubicBezTo>
                  <a:pt x="253894" y="227098"/>
                  <a:pt x="260580" y="209983"/>
                  <a:pt x="260580" y="187733"/>
                </a:cubicBezTo>
                <a:cubicBezTo>
                  <a:pt x="260580" y="164841"/>
                  <a:pt x="253841" y="146335"/>
                  <a:pt x="240362" y="132215"/>
                </a:cubicBezTo>
                <a:cubicBezTo>
                  <a:pt x="226884" y="118095"/>
                  <a:pt x="208271" y="110821"/>
                  <a:pt x="184524" y="110393"/>
                </a:cubicBezTo>
                <a:close/>
                <a:moveTo>
                  <a:pt x="7127369" y="67070"/>
                </a:moveTo>
                <a:lnTo>
                  <a:pt x="7220112" y="67070"/>
                </a:lnTo>
                <a:lnTo>
                  <a:pt x="7220112" y="152433"/>
                </a:lnTo>
                <a:lnTo>
                  <a:pt x="7279481" y="152433"/>
                </a:lnTo>
                <a:lnTo>
                  <a:pt x="7279481" y="220466"/>
                </a:lnTo>
                <a:lnTo>
                  <a:pt x="7220112" y="220466"/>
                </a:lnTo>
                <a:lnTo>
                  <a:pt x="7220112" y="393758"/>
                </a:lnTo>
                <a:cubicBezTo>
                  <a:pt x="7220112" y="406594"/>
                  <a:pt x="7222572" y="415793"/>
                  <a:pt x="7227494" y="421356"/>
                </a:cubicBezTo>
                <a:cubicBezTo>
                  <a:pt x="7232414" y="426918"/>
                  <a:pt x="7241828" y="429700"/>
                  <a:pt x="7255734" y="429700"/>
                </a:cubicBezTo>
                <a:cubicBezTo>
                  <a:pt x="7266002" y="429700"/>
                  <a:pt x="7275095" y="428951"/>
                  <a:pt x="7283011" y="427453"/>
                </a:cubicBezTo>
                <a:lnTo>
                  <a:pt x="7283011" y="497733"/>
                </a:lnTo>
                <a:cubicBezTo>
                  <a:pt x="7264826" y="503295"/>
                  <a:pt x="7246106" y="506076"/>
                  <a:pt x="7226852" y="506076"/>
                </a:cubicBezTo>
                <a:cubicBezTo>
                  <a:pt x="7161814" y="506076"/>
                  <a:pt x="7128653" y="473236"/>
                  <a:pt x="7127369" y="407557"/>
                </a:cubicBezTo>
                <a:lnTo>
                  <a:pt x="7127369" y="220466"/>
                </a:lnTo>
                <a:lnTo>
                  <a:pt x="7076666" y="220466"/>
                </a:lnTo>
                <a:lnTo>
                  <a:pt x="7076666" y="152433"/>
                </a:lnTo>
                <a:lnTo>
                  <a:pt x="7127369" y="152433"/>
                </a:lnTo>
                <a:close/>
                <a:moveTo>
                  <a:pt x="6517769" y="67070"/>
                </a:moveTo>
                <a:lnTo>
                  <a:pt x="6610512" y="67070"/>
                </a:lnTo>
                <a:lnTo>
                  <a:pt x="6610512" y="152433"/>
                </a:lnTo>
                <a:lnTo>
                  <a:pt x="6669881" y="152433"/>
                </a:lnTo>
                <a:lnTo>
                  <a:pt x="6669881" y="220466"/>
                </a:lnTo>
                <a:lnTo>
                  <a:pt x="6610512" y="220466"/>
                </a:lnTo>
                <a:lnTo>
                  <a:pt x="6610512" y="393758"/>
                </a:lnTo>
                <a:cubicBezTo>
                  <a:pt x="6610512" y="406594"/>
                  <a:pt x="6612972" y="415793"/>
                  <a:pt x="6617894" y="421356"/>
                </a:cubicBezTo>
                <a:cubicBezTo>
                  <a:pt x="6622814" y="426918"/>
                  <a:pt x="6632228" y="429700"/>
                  <a:pt x="6646134" y="429700"/>
                </a:cubicBezTo>
                <a:cubicBezTo>
                  <a:pt x="6656402" y="429700"/>
                  <a:pt x="6665495" y="428951"/>
                  <a:pt x="6673411" y="427453"/>
                </a:cubicBezTo>
                <a:lnTo>
                  <a:pt x="6673411" y="497733"/>
                </a:lnTo>
                <a:cubicBezTo>
                  <a:pt x="6655226" y="503295"/>
                  <a:pt x="6636506" y="506076"/>
                  <a:pt x="6617252" y="506076"/>
                </a:cubicBezTo>
                <a:cubicBezTo>
                  <a:pt x="6552214" y="506076"/>
                  <a:pt x="6519053" y="473236"/>
                  <a:pt x="6517769" y="407557"/>
                </a:cubicBezTo>
                <a:lnTo>
                  <a:pt x="6517769" y="220466"/>
                </a:lnTo>
                <a:lnTo>
                  <a:pt x="6467066" y="220466"/>
                </a:lnTo>
                <a:lnTo>
                  <a:pt x="6467066" y="152433"/>
                </a:lnTo>
                <a:lnTo>
                  <a:pt x="6517769" y="152433"/>
                </a:lnTo>
                <a:close/>
                <a:moveTo>
                  <a:pt x="0" y="32412"/>
                </a:moveTo>
                <a:lnTo>
                  <a:pt x="182278" y="32412"/>
                </a:lnTo>
                <a:cubicBezTo>
                  <a:pt x="217364" y="32412"/>
                  <a:pt x="248225" y="38830"/>
                  <a:pt x="274860" y="51667"/>
                </a:cubicBezTo>
                <a:cubicBezTo>
                  <a:pt x="301496" y="64503"/>
                  <a:pt x="321981" y="82742"/>
                  <a:pt x="336315" y="106382"/>
                </a:cubicBezTo>
                <a:cubicBezTo>
                  <a:pt x="350649" y="130022"/>
                  <a:pt x="357816" y="156925"/>
                  <a:pt x="357816" y="187091"/>
                </a:cubicBezTo>
                <a:cubicBezTo>
                  <a:pt x="357816" y="232874"/>
                  <a:pt x="342145" y="268977"/>
                  <a:pt x="310802" y="295398"/>
                </a:cubicBezTo>
                <a:cubicBezTo>
                  <a:pt x="279460" y="321820"/>
                  <a:pt x="236084" y="335031"/>
                  <a:pt x="180673" y="335031"/>
                </a:cubicBezTo>
                <a:lnTo>
                  <a:pt x="96273" y="335031"/>
                </a:lnTo>
                <a:lnTo>
                  <a:pt x="96273" y="499658"/>
                </a:lnTo>
                <a:lnTo>
                  <a:pt x="0" y="499658"/>
                </a:lnTo>
                <a:close/>
                <a:moveTo>
                  <a:pt x="7389023" y="14762"/>
                </a:moveTo>
                <a:cubicBezTo>
                  <a:pt x="7404854" y="14762"/>
                  <a:pt x="7417477" y="19255"/>
                  <a:pt x="7426890" y="28240"/>
                </a:cubicBezTo>
                <a:cubicBezTo>
                  <a:pt x="7436304" y="37226"/>
                  <a:pt x="7441010" y="48672"/>
                  <a:pt x="7441010" y="62578"/>
                </a:cubicBezTo>
                <a:cubicBezTo>
                  <a:pt x="7441010" y="76698"/>
                  <a:pt x="7436250" y="88251"/>
                  <a:pt x="7426730" y="97236"/>
                </a:cubicBezTo>
                <a:cubicBezTo>
                  <a:pt x="7417210" y="106222"/>
                  <a:pt x="7404640" y="110714"/>
                  <a:pt x="7389023" y="110714"/>
                </a:cubicBezTo>
                <a:cubicBezTo>
                  <a:pt x="7373406" y="110714"/>
                  <a:pt x="7360836" y="106222"/>
                  <a:pt x="7351316" y="97236"/>
                </a:cubicBezTo>
                <a:cubicBezTo>
                  <a:pt x="7341796" y="88251"/>
                  <a:pt x="7337036" y="76698"/>
                  <a:pt x="7337036" y="62578"/>
                </a:cubicBezTo>
                <a:cubicBezTo>
                  <a:pt x="7337036" y="48672"/>
                  <a:pt x="7341688" y="37226"/>
                  <a:pt x="7350995" y="28240"/>
                </a:cubicBezTo>
                <a:cubicBezTo>
                  <a:pt x="7360302" y="19255"/>
                  <a:pt x="7372978" y="14762"/>
                  <a:pt x="7389023" y="14762"/>
                </a:cubicBezTo>
                <a:close/>
                <a:moveTo>
                  <a:pt x="3540924" y="14762"/>
                </a:moveTo>
                <a:cubicBezTo>
                  <a:pt x="3556756" y="14762"/>
                  <a:pt x="3569378" y="19255"/>
                  <a:pt x="3578791" y="28240"/>
                </a:cubicBezTo>
                <a:cubicBezTo>
                  <a:pt x="3588205" y="37226"/>
                  <a:pt x="3592911" y="48672"/>
                  <a:pt x="3592911" y="62578"/>
                </a:cubicBezTo>
                <a:cubicBezTo>
                  <a:pt x="3592911" y="76698"/>
                  <a:pt x="3588151" y="88251"/>
                  <a:pt x="3578630" y="97236"/>
                </a:cubicBezTo>
                <a:cubicBezTo>
                  <a:pt x="3569110" y="106222"/>
                  <a:pt x="3556541" y="110714"/>
                  <a:pt x="3540924" y="110714"/>
                </a:cubicBezTo>
                <a:cubicBezTo>
                  <a:pt x="3525306" y="110714"/>
                  <a:pt x="3512737" y="106222"/>
                  <a:pt x="3503217" y="97236"/>
                </a:cubicBezTo>
                <a:cubicBezTo>
                  <a:pt x="3493696" y="88251"/>
                  <a:pt x="3488936" y="76698"/>
                  <a:pt x="3488936" y="62578"/>
                </a:cubicBezTo>
                <a:cubicBezTo>
                  <a:pt x="3488936" y="48672"/>
                  <a:pt x="3493589" y="37226"/>
                  <a:pt x="3502896" y="28240"/>
                </a:cubicBezTo>
                <a:cubicBezTo>
                  <a:pt x="3512202" y="19255"/>
                  <a:pt x="3524878" y="14762"/>
                  <a:pt x="3540924" y="14762"/>
                </a:cubicBezTo>
                <a:close/>
                <a:moveTo>
                  <a:pt x="4637391" y="6739"/>
                </a:moveTo>
                <a:lnTo>
                  <a:pt x="4730455" y="6739"/>
                </a:lnTo>
                <a:lnTo>
                  <a:pt x="4730455" y="499658"/>
                </a:lnTo>
                <a:lnTo>
                  <a:pt x="4637391" y="499658"/>
                </a:lnTo>
                <a:close/>
                <a:moveTo>
                  <a:pt x="3213707" y="0"/>
                </a:moveTo>
                <a:cubicBezTo>
                  <a:pt x="3226543" y="0"/>
                  <a:pt x="3242268" y="2140"/>
                  <a:pt x="3260880" y="6418"/>
                </a:cubicBezTo>
                <a:lnTo>
                  <a:pt x="3259917" y="78302"/>
                </a:lnTo>
                <a:cubicBezTo>
                  <a:pt x="3252216" y="76377"/>
                  <a:pt x="3242802" y="75414"/>
                  <a:pt x="3231677" y="75414"/>
                </a:cubicBezTo>
                <a:cubicBezTo>
                  <a:pt x="3196805" y="75414"/>
                  <a:pt x="3179369" y="91781"/>
                  <a:pt x="3179369" y="124513"/>
                </a:cubicBezTo>
                <a:lnTo>
                  <a:pt x="3179369" y="152433"/>
                </a:lnTo>
                <a:lnTo>
                  <a:pt x="3248365" y="152433"/>
                </a:lnTo>
                <a:lnTo>
                  <a:pt x="3248365" y="220466"/>
                </a:lnTo>
                <a:lnTo>
                  <a:pt x="3179369" y="220466"/>
                </a:lnTo>
                <a:lnTo>
                  <a:pt x="3179369" y="499658"/>
                </a:lnTo>
                <a:lnTo>
                  <a:pt x="3086305" y="499658"/>
                </a:lnTo>
                <a:lnTo>
                  <a:pt x="3086305" y="220466"/>
                </a:lnTo>
                <a:lnTo>
                  <a:pt x="3034638" y="220466"/>
                </a:lnTo>
                <a:lnTo>
                  <a:pt x="3034638" y="152433"/>
                </a:lnTo>
                <a:lnTo>
                  <a:pt x="3086305" y="152433"/>
                </a:lnTo>
                <a:lnTo>
                  <a:pt x="3086305" y="122909"/>
                </a:lnTo>
                <a:cubicBezTo>
                  <a:pt x="3086305" y="83972"/>
                  <a:pt x="3097483" y="53753"/>
                  <a:pt x="3119840" y="32252"/>
                </a:cubicBezTo>
                <a:cubicBezTo>
                  <a:pt x="3142197" y="10751"/>
                  <a:pt x="3173485" y="0"/>
                  <a:pt x="3213707" y="0"/>
                </a:cubicBezTo>
                <a:close/>
              </a:path>
            </a:pathLst>
          </a:custGeom>
          <a:solidFill>
            <a:schemeClr val="bg1"/>
          </a:solid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nSpc>
                <a:spcPct val="90000"/>
              </a:lnSpc>
              <a:defRPr sz="2400" b="1" spc="100">
                <a:ln w="3175">
                  <a:no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algn="ctr">
              <a:buClr>
                <a:schemeClr val="bg1"/>
              </a:buClr>
            </a:pPr>
            <a:endParaRPr lang="en-US" sz="5200" dirty="0"/>
          </a:p>
        </p:txBody>
      </p:sp>
    </p:spTree>
    <p:extLst>
      <p:ext uri="{BB962C8B-B14F-4D97-AF65-F5344CB8AC3E}">
        <p14:creationId xmlns:p14="http://schemas.microsoft.com/office/powerpoint/2010/main" val="290017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9333" decel="5066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anim calcmode="lin" valueType="num">
                                      <p:cBhvr>
                                        <p:cTn id="12"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75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750"/>
                                        <p:tgtEl>
                                          <p:spTgt spid="4">
                                            <p:txEl>
                                              <p:pRg st="1" end="1"/>
                                            </p:txEl>
                                          </p:spTgt>
                                        </p:tgtEl>
                                      </p:cBhvr>
                                    </p:animEffect>
                                    <p:anim calcmode="lin" valueType="num">
                                      <p:cBhvr>
                                        <p:cTn id="17"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8" dur="750" fill="hold"/>
                                        <p:tgtEl>
                                          <p:spTgt spid="4">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75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750"/>
                                        <p:tgtEl>
                                          <p:spTgt spid="4">
                                            <p:txEl>
                                              <p:pRg st="2" end="2"/>
                                            </p:txEl>
                                          </p:spTgt>
                                        </p:tgtEl>
                                      </p:cBhvr>
                                    </p:animEffect>
                                    <p:anim calcmode="lin" valueType="num">
                                      <p:cBhvr>
                                        <p:cTn id="22"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75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750"/>
                                        <p:tgtEl>
                                          <p:spTgt spid="4">
                                            <p:txEl>
                                              <p:pRg st="3" end="3"/>
                                            </p:txEl>
                                          </p:spTgt>
                                        </p:tgtEl>
                                      </p:cBhvr>
                                    </p:animEffect>
                                    <p:anim calcmode="lin" valueType="num">
                                      <p:cBhvr>
                                        <p:cTn id="27" dur="7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75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25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750"/>
                                        <p:tgtEl>
                                          <p:spTgt spid="4">
                                            <p:txEl>
                                              <p:pRg st="4" end="4"/>
                                            </p:txEl>
                                          </p:spTgt>
                                        </p:tgtEl>
                                      </p:cBhvr>
                                    </p:animEffect>
                                    <p:anim calcmode="lin" valueType="num">
                                      <p:cBhvr>
                                        <p:cTn id="32" dur="7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4">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150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750"/>
                                        <p:tgtEl>
                                          <p:spTgt spid="4">
                                            <p:txEl>
                                              <p:pRg st="5" end="5"/>
                                            </p:txEl>
                                          </p:spTgt>
                                        </p:tgtEl>
                                      </p:cBhvr>
                                    </p:animEffect>
                                    <p:anim calcmode="lin" valueType="num">
                                      <p:cBhvr>
                                        <p:cTn id="37" dur="75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4">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75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750"/>
                                        <p:tgtEl>
                                          <p:spTgt spid="4">
                                            <p:txEl>
                                              <p:pRg st="6" end="6"/>
                                            </p:txEl>
                                          </p:spTgt>
                                        </p:tgtEl>
                                      </p:cBhvr>
                                    </p:animEffect>
                                    <p:anim calcmode="lin" valueType="num">
                                      <p:cBhvr>
                                        <p:cTn id="42" dur="75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3" dur="75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TotalTime>
  <Words>238</Words>
  <Application>Microsoft Office PowerPoint</Application>
  <PresentationFormat>Widescreen</PresentationFormat>
  <Paragraphs>58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Muli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Nguyễn Ngọc Phương</dc:creator>
  <cp:lastModifiedBy>Ngoc Phuong Anh Nguyen</cp:lastModifiedBy>
  <cp:revision>10</cp:revision>
  <dcterms:created xsi:type="dcterms:W3CDTF">2020-09-16T23:58:11Z</dcterms:created>
  <dcterms:modified xsi:type="dcterms:W3CDTF">2022-02-25T22:01:11Z</dcterms:modified>
</cp:coreProperties>
</file>